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1086" r:id="rId2"/>
    <p:sldId id="1036" r:id="rId3"/>
    <p:sldId id="1151" r:id="rId4"/>
    <p:sldId id="1098" r:id="rId5"/>
    <p:sldId id="1173" r:id="rId6"/>
    <p:sldId id="1104" r:id="rId7"/>
    <p:sldId id="1174" r:id="rId8"/>
    <p:sldId id="1132" r:id="rId9"/>
    <p:sldId id="1175" r:id="rId10"/>
    <p:sldId id="1135" r:id="rId11"/>
    <p:sldId id="1176" r:id="rId12"/>
    <p:sldId id="1097" r:id="rId13"/>
    <p:sldId id="1177" r:id="rId14"/>
    <p:sldId id="1138" r:id="rId15"/>
    <p:sldId id="1178" r:id="rId16"/>
    <p:sldId id="1088" r:id="rId17"/>
    <p:sldId id="1179" r:id="rId18"/>
    <p:sldId id="1139" r:id="rId19"/>
    <p:sldId id="1180" r:id="rId20"/>
    <p:sldId id="1146" r:id="rId21"/>
    <p:sldId id="1181" r:id="rId22"/>
    <p:sldId id="1149" r:id="rId23"/>
    <p:sldId id="1182" r:id="rId24"/>
    <p:sldId id="1109" r:id="rId25"/>
    <p:sldId id="1183" r:id="rId26"/>
    <p:sldId id="1171" r:id="rId27"/>
    <p:sldId id="1184" r:id="rId28"/>
    <p:sldId id="1148" r:id="rId29"/>
    <p:sldId id="1185" r:id="rId30"/>
    <p:sldId id="1150" r:id="rId31"/>
    <p:sldId id="1186" r:id="rId32"/>
    <p:sldId id="1166" r:id="rId33"/>
    <p:sldId id="1187" r:id="rId34"/>
    <p:sldId id="1168" r:id="rId35"/>
    <p:sldId id="1188" r:id="rId36"/>
    <p:sldId id="1147" r:id="rId37"/>
    <p:sldId id="1189" r:id="rId38"/>
  </p:sldIdLst>
  <p:sldSz cx="11520488" cy="6480175"/>
  <p:notesSz cx="9750425" cy="6854825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31800" indent="25400" algn="l" rtl="0" eaLnBrk="0" fontAlgn="base" hangingPunct="0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63600" indent="50800" algn="l" rtl="0" eaLnBrk="0" fontAlgn="base" hangingPunct="0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295400" indent="76200" algn="l" rtl="0" eaLnBrk="0" fontAlgn="base" hangingPunct="0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727200" indent="101600" algn="l" rtl="0" eaLnBrk="0" fontAlgn="base" hangingPunct="0">
      <a:spcBef>
        <a:spcPct val="0"/>
      </a:spcBef>
      <a:spcAft>
        <a:spcPct val="0"/>
      </a:spcAft>
      <a:defRPr sz="2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59">
          <p15:clr>
            <a:srgbClr val="A4A3A4"/>
          </p15:clr>
        </p15:guide>
        <p15:guide id="2" pos="307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BEA27D"/>
    <a:srgbClr val="0033CC"/>
    <a:srgbClr val="FFCCCC"/>
    <a:srgbClr val="FFCC99"/>
    <a:srgbClr val="FFCC66"/>
    <a:srgbClr val="CCFFFF"/>
    <a:srgbClr val="C5FFF4"/>
    <a:srgbClr val="FF66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80268" autoAdjust="0"/>
  </p:normalViewPr>
  <p:slideViewPr>
    <p:cSldViewPr>
      <p:cViewPr varScale="1">
        <p:scale>
          <a:sx n="99" d="100"/>
          <a:sy n="99" d="100"/>
        </p:scale>
        <p:origin x="1164" y="78"/>
      </p:cViewPr>
      <p:guideLst>
        <p:guide orient="horz" pos="2041"/>
        <p:guide pos="362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398" y="-78"/>
      </p:cViewPr>
      <p:guideLst>
        <p:guide orient="horz" pos="2159"/>
        <p:guide pos="30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5.xml"/><Relationship Id="rId2" Type="http://schemas.openxmlformats.org/officeDocument/2006/relationships/slide" Target="slides/slide34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43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202" tIns="45601" rIns="91202" bIns="45601" numCol="1" anchor="t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defRPr sz="1200">
                <a:latin typeface="Arial Tur" charset="-94"/>
              </a:defRPr>
            </a:lvl1pPr>
          </a:lstStyle>
          <a:p>
            <a:pPr>
              <a:defRPr/>
            </a:pPr>
            <a:endParaRPr lang="tr-TR" altLang="tr-TR" dirty="0"/>
          </a:p>
        </p:txBody>
      </p:sp>
      <p:sp>
        <p:nvSpPr>
          <p:cNvPr id="749571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26088" y="0"/>
            <a:ext cx="42243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202" tIns="45601" rIns="91202" bIns="45601" numCol="1" anchor="t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>
                <a:latin typeface="Arial Tur" charset="-94"/>
              </a:defRPr>
            </a:lvl1pPr>
          </a:lstStyle>
          <a:p>
            <a:pPr>
              <a:defRPr/>
            </a:pPr>
            <a:endParaRPr lang="tr-TR" altLang="tr-TR" dirty="0"/>
          </a:p>
        </p:txBody>
      </p:sp>
      <p:sp>
        <p:nvSpPr>
          <p:cNvPr id="749572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89700"/>
            <a:ext cx="4224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202" tIns="45601" rIns="91202" bIns="45601" numCol="1" anchor="b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defRPr sz="1200">
                <a:latin typeface="Arial Tur" charset="-94"/>
              </a:defRPr>
            </a:lvl1pPr>
          </a:lstStyle>
          <a:p>
            <a:pPr>
              <a:defRPr/>
            </a:pPr>
            <a:endParaRPr lang="tr-TR" altLang="tr-TR" dirty="0"/>
          </a:p>
        </p:txBody>
      </p:sp>
      <p:sp>
        <p:nvSpPr>
          <p:cNvPr id="749573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26088" y="6489700"/>
            <a:ext cx="42243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202" tIns="45601" rIns="91202" bIns="45601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>
                <a:latin typeface="Arial Tur" panose="020B0604020202020204" pitchFamily="34" charset="0"/>
              </a:defRPr>
            </a:lvl1pPr>
          </a:lstStyle>
          <a:p>
            <a:pPr>
              <a:defRPr/>
            </a:pPr>
            <a:fld id="{515E2264-34BA-4CA1-A2C1-07E9217FF911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43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2" tIns="45601" rIns="91202" bIns="45601" numCol="1" anchor="t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defRPr sz="1200">
                <a:latin typeface="Arial Tur" charset="-94"/>
              </a:defRPr>
            </a:lvl1pPr>
          </a:lstStyle>
          <a:p>
            <a:pPr>
              <a:defRPr/>
            </a:pPr>
            <a:endParaRPr lang="tr-TR" altLang="tr-TR" dirty="0"/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26088" y="0"/>
            <a:ext cx="42243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2" tIns="45601" rIns="91202" bIns="45601" numCol="1" anchor="t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>
                <a:latin typeface="Arial Tur" charset="-94"/>
              </a:defRPr>
            </a:lvl1pPr>
          </a:lstStyle>
          <a:p>
            <a:pPr>
              <a:defRPr/>
            </a:pPr>
            <a:endParaRPr lang="tr-TR" altLang="tr-TR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19375" y="541338"/>
            <a:ext cx="4514850" cy="254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0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163" y="3244850"/>
            <a:ext cx="7150100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2" tIns="45601" rIns="91202" bIns="45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noProof="0"/>
              <a:t>Asıl metin biçemleri için tıklatın</a:t>
            </a:r>
          </a:p>
          <a:p>
            <a:pPr lvl="1"/>
            <a:r>
              <a:rPr lang="tr-TR" altLang="tr-TR" noProof="0"/>
              <a:t>İkinci düzey</a:t>
            </a:r>
          </a:p>
          <a:p>
            <a:pPr lvl="2"/>
            <a:r>
              <a:rPr lang="tr-TR" altLang="tr-TR" noProof="0"/>
              <a:t>Üçüncü düzey</a:t>
            </a:r>
          </a:p>
          <a:p>
            <a:pPr lvl="3"/>
            <a:r>
              <a:rPr lang="tr-TR" altLang="tr-TR" noProof="0"/>
              <a:t>Dördüncü düzey</a:t>
            </a:r>
          </a:p>
          <a:p>
            <a:pPr lvl="4"/>
            <a:r>
              <a:rPr lang="tr-TR" altLang="tr-TR" noProof="0"/>
              <a:t>Beşinci düzey</a:t>
            </a:r>
          </a:p>
        </p:txBody>
      </p:sp>
      <p:sp>
        <p:nvSpPr>
          <p:cNvPr id="800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89700"/>
            <a:ext cx="4224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2" tIns="45601" rIns="91202" bIns="45601" numCol="1" anchor="b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defRPr sz="1200">
                <a:latin typeface="Arial Tur" charset="-94"/>
              </a:defRPr>
            </a:lvl1pPr>
          </a:lstStyle>
          <a:p>
            <a:pPr>
              <a:defRPr/>
            </a:pPr>
            <a:endParaRPr lang="tr-TR" altLang="tr-TR" dirty="0"/>
          </a:p>
        </p:txBody>
      </p:sp>
      <p:sp>
        <p:nvSpPr>
          <p:cNvPr id="800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26088" y="6489700"/>
            <a:ext cx="42243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02" tIns="45601" rIns="91202" bIns="45601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>
                <a:latin typeface="Arial Tur" panose="020B0604020202020204" pitchFamily="34" charset="0"/>
              </a:defRPr>
            </a:lvl1pPr>
          </a:lstStyle>
          <a:p>
            <a:pPr>
              <a:defRPr/>
            </a:pPr>
            <a:fld id="{83A29ACD-D060-4A97-BA1B-07D488EDC003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089240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191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31800" algn="l" defTabSz="7191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63600" algn="l" defTabSz="7191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295400" algn="l" defTabSz="7191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727200" algn="l" defTabSz="7191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159810" algn="l" defTabSz="86392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1773" algn="l" defTabSz="86392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3735" algn="l" defTabSz="86392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5697" algn="l" defTabSz="86392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A29ACD-D060-4A97-BA1B-07D488EDC003}" type="slidenum">
              <a:rPr lang="tr-TR" altLang="tr-TR" smtClean="0"/>
              <a:pPr>
                <a:defRPr/>
              </a:pPr>
              <a:t>1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545921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tr-TR" sz="20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10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33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tr-TR" sz="20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11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53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9937">
              <a:defRPr/>
            </a:pPr>
            <a:endParaRPr lang="tr-TR" altLang="tr-TR" sz="1134" dirty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12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671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9937">
              <a:defRPr/>
            </a:pPr>
            <a:endParaRPr lang="tr-TR" altLang="tr-TR" sz="1134" dirty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13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82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tr-TR" sz="20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14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58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tr-TR" sz="20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15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50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9937">
              <a:defRPr/>
            </a:pPr>
            <a:endParaRPr lang="tr-TR" altLang="tr-TR" sz="1134" dirty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16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78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9937">
              <a:defRPr/>
            </a:pPr>
            <a:endParaRPr lang="tr-TR" altLang="tr-TR" sz="1134" dirty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17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68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tr-TR" sz="20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18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511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tr-TR" sz="20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19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44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A29ACD-D060-4A97-BA1B-07D488EDC003}" type="slidenum">
              <a:rPr lang="tr-TR" altLang="tr-TR" smtClean="0"/>
              <a:pPr>
                <a:defRPr/>
              </a:pPr>
              <a:t>2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802927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9937">
              <a:defRPr/>
            </a:pPr>
            <a:endParaRPr lang="tr-TR" altLang="tr-TR" sz="1134" dirty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20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734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9937">
              <a:defRPr/>
            </a:pPr>
            <a:endParaRPr lang="tr-TR" altLang="tr-TR" sz="1134" dirty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21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46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9937">
              <a:defRPr/>
            </a:pPr>
            <a:endParaRPr lang="tr-TR" altLang="tr-TR" sz="1134" dirty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22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5505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9937">
              <a:defRPr/>
            </a:pPr>
            <a:endParaRPr lang="tr-TR" altLang="tr-TR" sz="1134" dirty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23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228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tr-TR" sz="20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24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23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tr-TR" sz="20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25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473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tr-TR" sz="20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26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9901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tr-TR" sz="20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27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030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tr-TR" sz="20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28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922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tr-TR" sz="20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29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36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A29ACD-D060-4A97-BA1B-07D488EDC003}" type="slidenum">
              <a:rPr lang="tr-TR" altLang="tr-TR" smtClean="0"/>
              <a:pPr>
                <a:defRPr/>
              </a:pPr>
              <a:t>3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6457086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tr-TR" sz="20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30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498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tr-TR" sz="20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31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8204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tr-TR" sz="20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32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1233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tr-TR" sz="20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33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44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A29ACD-D060-4A97-BA1B-07D488EDC003}" type="slidenum">
              <a:rPr lang="tr-TR" altLang="tr-TR" smtClean="0"/>
              <a:pPr>
                <a:defRPr/>
              </a:pPr>
              <a:t>34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5157467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A29ACD-D060-4A97-BA1B-07D488EDC003}" type="slidenum">
              <a:rPr lang="tr-TR" altLang="tr-TR" smtClean="0"/>
              <a:pPr>
                <a:defRPr/>
              </a:pPr>
              <a:t>35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6707209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tr-TR" sz="20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36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151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endParaRPr lang="tr-TR" sz="20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37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28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9937">
              <a:defRPr/>
            </a:pPr>
            <a:endParaRPr lang="tr-TR" altLang="tr-TR" sz="1134" dirty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4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59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9937">
              <a:defRPr/>
            </a:pPr>
            <a:endParaRPr lang="tr-TR" altLang="tr-TR" sz="1134" dirty="0"/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5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9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tr-TR" sz="20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6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109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tr-TR" sz="20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7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20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tr-TR" sz="20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8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74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tr-TR" sz="20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DCFA79-ABAE-4DEE-87DD-57A54AA21D79}" type="slidenum">
              <a:rPr lang="tr-TR" altLang="tr-TR" sz="1200" smtClean="0">
                <a:latin typeface="Arial Tur" panose="020B0604020202020204" pitchFamily="34" charset="0"/>
              </a:rPr>
              <a:pPr/>
              <a:t>9</a:t>
            </a:fld>
            <a:endParaRPr lang="tr-TR" altLang="tr-TR" sz="1200" dirty="0">
              <a:latin typeface="Arial Tur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36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64040" y="2013063"/>
            <a:ext cx="9792416" cy="1389038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28074" y="3672099"/>
            <a:ext cx="8064342" cy="16560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32000" indent="0" algn="ctr">
              <a:buNone/>
              <a:defRPr/>
            </a:lvl2pPr>
            <a:lvl3pPr marL="863999" indent="0" algn="ctr">
              <a:buNone/>
              <a:defRPr/>
            </a:lvl3pPr>
            <a:lvl4pPr marL="1295998" indent="0" algn="ctr">
              <a:buNone/>
              <a:defRPr/>
            </a:lvl4pPr>
            <a:lvl5pPr marL="1727997" indent="0" algn="ctr">
              <a:buNone/>
              <a:defRPr/>
            </a:lvl5pPr>
            <a:lvl6pPr marL="2159997" indent="0" algn="ctr">
              <a:buNone/>
              <a:defRPr/>
            </a:lvl6pPr>
            <a:lvl7pPr marL="2591997" indent="0" algn="ctr">
              <a:buNone/>
              <a:defRPr/>
            </a:lvl7pPr>
            <a:lvl8pPr marL="3023997" indent="0" algn="ctr">
              <a:buNone/>
              <a:defRPr/>
            </a:lvl8pPr>
            <a:lvl9pPr marL="3455996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B203D-1D5E-4763-8420-4428220D1B79}" type="slidenum">
              <a:rPr lang="tr-TR" altLang="tr-TR"/>
              <a:pPr>
                <a:defRPr/>
              </a:pPr>
              <a:t>‹#›</a:t>
            </a:fld>
            <a:r>
              <a:rPr lang="tr-TR" altLang="tr-TR" dirty="0"/>
              <a:t>/42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 dirty="0"/>
              <a:t>HİZMETE ÖZEL</a:t>
            </a:r>
          </a:p>
        </p:txBody>
      </p:sp>
    </p:spTree>
    <p:extLst>
      <p:ext uri="{BB962C8B-B14F-4D97-AF65-F5344CB8AC3E}">
        <p14:creationId xmlns:p14="http://schemas.microsoft.com/office/powerpoint/2010/main" val="235330715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6027" y="259509"/>
            <a:ext cx="10368439" cy="1080029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576027" y="1512048"/>
            <a:ext cx="10368439" cy="42766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2044B-600B-40B6-9AAF-A15F17C05EA1}" type="slidenum">
              <a:rPr lang="tr-TR" altLang="tr-TR"/>
              <a:pPr>
                <a:defRPr/>
              </a:pPr>
              <a:t>‹#›</a:t>
            </a:fld>
            <a:r>
              <a:rPr lang="tr-TR" altLang="tr-TR" dirty="0"/>
              <a:t>/42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 dirty="0"/>
              <a:t>HİZMETE ÖZEL</a:t>
            </a:r>
          </a:p>
        </p:txBody>
      </p:sp>
    </p:spTree>
    <p:extLst>
      <p:ext uri="{BB962C8B-B14F-4D97-AF65-F5344CB8AC3E}">
        <p14:creationId xmlns:p14="http://schemas.microsoft.com/office/powerpoint/2010/main" val="417242602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352357" y="259518"/>
            <a:ext cx="2592110" cy="5529149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576025" y="259518"/>
            <a:ext cx="7584321" cy="55291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AC822-492E-46F6-894F-E1B62F156C20}" type="slidenum">
              <a:rPr lang="tr-TR" altLang="tr-TR"/>
              <a:pPr>
                <a:defRPr/>
              </a:pPr>
              <a:t>‹#›</a:t>
            </a:fld>
            <a:r>
              <a:rPr lang="tr-TR" altLang="tr-TR" dirty="0"/>
              <a:t>/42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 dirty="0"/>
              <a:t>HİZMETE ÖZEL</a:t>
            </a:r>
          </a:p>
        </p:txBody>
      </p:sp>
    </p:spTree>
    <p:extLst>
      <p:ext uri="{BB962C8B-B14F-4D97-AF65-F5344CB8AC3E}">
        <p14:creationId xmlns:p14="http://schemas.microsoft.com/office/powerpoint/2010/main" val="203297202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6027" y="259509"/>
            <a:ext cx="10368439" cy="1080029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SmartArt Yer Tutucusu 2"/>
          <p:cNvSpPr>
            <a:spLocks noGrp="1"/>
          </p:cNvSpPr>
          <p:nvPr>
            <p:ph type="dgm" idx="1"/>
          </p:nvPr>
        </p:nvSpPr>
        <p:spPr>
          <a:xfrm>
            <a:off x="576027" y="1512048"/>
            <a:ext cx="10368439" cy="4276616"/>
          </a:xfrm>
          <a:prstGeom prst="rect">
            <a:avLst/>
          </a:prstGeom>
        </p:spPr>
        <p:txBody>
          <a:bodyPr/>
          <a:lstStyle/>
          <a:p>
            <a:pPr lvl="0"/>
            <a:endParaRPr lang="tr-TR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CF61C-FCB9-4EF8-B296-8C2303A4EFB5}" type="slidenum">
              <a:rPr lang="tr-TR" altLang="tr-TR"/>
              <a:pPr>
                <a:defRPr/>
              </a:pPr>
              <a:t>‹#›</a:t>
            </a:fld>
            <a:r>
              <a:rPr lang="tr-TR" altLang="tr-TR" dirty="0"/>
              <a:t>/42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 dirty="0"/>
              <a:t>HİZMETE ÖZEL</a:t>
            </a:r>
          </a:p>
        </p:txBody>
      </p:sp>
    </p:spTree>
    <p:extLst>
      <p:ext uri="{BB962C8B-B14F-4D97-AF65-F5344CB8AC3E}">
        <p14:creationId xmlns:p14="http://schemas.microsoft.com/office/powerpoint/2010/main" val="306865409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6027" y="259509"/>
            <a:ext cx="10368439" cy="1080029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576024" y="1512048"/>
            <a:ext cx="5088216" cy="4276616"/>
          </a:xfrm>
          <a:prstGeom prst="rect">
            <a:avLst/>
          </a:prstGeom>
        </p:spPr>
        <p:txBody>
          <a:bodyPr/>
          <a:lstStyle/>
          <a:p>
            <a:pPr lvl="0"/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856250" y="1512048"/>
            <a:ext cx="5088216" cy="42766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A568C-A133-4210-8421-44FD429CC7E8}" type="slidenum">
              <a:rPr lang="tr-TR" altLang="tr-TR"/>
              <a:pPr>
                <a:defRPr/>
              </a:pPr>
              <a:t>‹#›</a:t>
            </a:fld>
            <a:r>
              <a:rPr lang="tr-TR" altLang="tr-TR" dirty="0"/>
              <a:t>/42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 dirty="0"/>
              <a:t>HİZMETE ÖZEL</a:t>
            </a:r>
          </a:p>
        </p:txBody>
      </p:sp>
    </p:spTree>
    <p:extLst>
      <p:ext uri="{BB962C8B-B14F-4D97-AF65-F5344CB8AC3E}">
        <p14:creationId xmlns:p14="http://schemas.microsoft.com/office/powerpoint/2010/main" val="16293643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6027" y="259509"/>
            <a:ext cx="10368439" cy="1080029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576024" y="1512048"/>
            <a:ext cx="5088216" cy="42766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Küçük Resim Yer Tutucusu 3"/>
          <p:cNvSpPr>
            <a:spLocks noGrp="1"/>
          </p:cNvSpPr>
          <p:nvPr>
            <p:ph type="clipArt" sz="half" idx="2"/>
          </p:nvPr>
        </p:nvSpPr>
        <p:spPr>
          <a:xfrm>
            <a:off x="5856250" y="1512048"/>
            <a:ext cx="5088216" cy="4276616"/>
          </a:xfrm>
          <a:prstGeom prst="rect">
            <a:avLst/>
          </a:prstGeom>
        </p:spPr>
        <p:txBody>
          <a:bodyPr/>
          <a:lstStyle/>
          <a:p>
            <a:pPr lvl="0"/>
            <a:endParaRPr lang="tr-TR" noProof="0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CD488-B643-4997-BBAA-1C8578994768}" type="slidenum">
              <a:rPr lang="tr-TR" altLang="tr-TR"/>
              <a:pPr>
                <a:defRPr/>
              </a:pPr>
              <a:t>‹#›</a:t>
            </a:fld>
            <a:r>
              <a:rPr lang="tr-TR" altLang="tr-TR" dirty="0"/>
              <a:t>/42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 dirty="0"/>
              <a:t>HİZMETE ÖZEL</a:t>
            </a:r>
          </a:p>
        </p:txBody>
      </p:sp>
    </p:spTree>
    <p:extLst>
      <p:ext uri="{BB962C8B-B14F-4D97-AF65-F5344CB8AC3E}">
        <p14:creationId xmlns:p14="http://schemas.microsoft.com/office/powerpoint/2010/main" val="1855232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6027" y="259509"/>
            <a:ext cx="10368439" cy="1080029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6027" y="1512048"/>
            <a:ext cx="10368439" cy="42766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B576B-368C-47E9-A74C-7DEF5866467F}" type="slidenum">
              <a:rPr lang="tr-TR" altLang="tr-TR"/>
              <a:pPr>
                <a:defRPr/>
              </a:pPr>
              <a:t>‹#›</a:t>
            </a:fld>
            <a:r>
              <a:rPr lang="tr-TR" altLang="tr-TR" dirty="0"/>
              <a:t>/42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 dirty="0"/>
              <a:t>HİZMETE ÖZEL</a:t>
            </a:r>
          </a:p>
        </p:txBody>
      </p:sp>
    </p:spTree>
    <p:extLst>
      <p:ext uri="{BB962C8B-B14F-4D97-AF65-F5344CB8AC3E}">
        <p14:creationId xmlns:p14="http://schemas.microsoft.com/office/powerpoint/2010/main" val="39604686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0042" y="4164122"/>
            <a:ext cx="9792416" cy="1287035"/>
          </a:xfrm>
          <a:prstGeom prst="rect">
            <a:avLst/>
          </a:prstGeom>
        </p:spPr>
        <p:txBody>
          <a:bodyPr anchor="t"/>
          <a:lstStyle>
            <a:lvl1pPr algn="l">
              <a:defRPr sz="378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0042" y="2746575"/>
            <a:ext cx="9792416" cy="14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90"/>
            </a:lvl1pPr>
            <a:lvl2pPr marL="432000" indent="0">
              <a:buNone/>
              <a:defRPr sz="1701"/>
            </a:lvl2pPr>
            <a:lvl3pPr marL="863999" indent="0">
              <a:buNone/>
              <a:defRPr sz="1512"/>
            </a:lvl3pPr>
            <a:lvl4pPr marL="1295998" indent="0">
              <a:buNone/>
              <a:defRPr sz="1323"/>
            </a:lvl4pPr>
            <a:lvl5pPr marL="1727997" indent="0">
              <a:buNone/>
              <a:defRPr sz="1323"/>
            </a:lvl5pPr>
            <a:lvl6pPr marL="2159997" indent="0">
              <a:buNone/>
              <a:defRPr sz="1323"/>
            </a:lvl6pPr>
            <a:lvl7pPr marL="2591997" indent="0">
              <a:buNone/>
              <a:defRPr sz="1323"/>
            </a:lvl7pPr>
            <a:lvl8pPr marL="3023997" indent="0">
              <a:buNone/>
              <a:defRPr sz="1323"/>
            </a:lvl8pPr>
            <a:lvl9pPr marL="3455996" indent="0">
              <a:buNone/>
              <a:defRPr sz="1323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0833A-E81E-483A-B05A-9D7640D2EB00}" type="slidenum">
              <a:rPr lang="tr-TR" altLang="tr-TR"/>
              <a:pPr>
                <a:defRPr/>
              </a:pPr>
              <a:t>‹#›</a:t>
            </a:fld>
            <a:r>
              <a:rPr lang="tr-TR" altLang="tr-TR" dirty="0"/>
              <a:t>/42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 dirty="0"/>
              <a:t>HİZMETE ÖZEL</a:t>
            </a:r>
          </a:p>
        </p:txBody>
      </p:sp>
    </p:spTree>
    <p:extLst>
      <p:ext uri="{BB962C8B-B14F-4D97-AF65-F5344CB8AC3E}">
        <p14:creationId xmlns:p14="http://schemas.microsoft.com/office/powerpoint/2010/main" val="231657113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6027" y="259509"/>
            <a:ext cx="10368439" cy="1080029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76024" y="1512048"/>
            <a:ext cx="5088216" cy="4276616"/>
          </a:xfrm>
          <a:prstGeom prst="rect">
            <a:avLst/>
          </a:prstGeom>
        </p:spPr>
        <p:txBody>
          <a:bodyPr/>
          <a:lstStyle>
            <a:lvl1pPr>
              <a:defRPr sz="2646"/>
            </a:lvl1pPr>
            <a:lvl2pPr>
              <a:defRPr sz="2268"/>
            </a:lvl2pPr>
            <a:lvl3pPr>
              <a:defRPr sz="1890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856250" y="1512048"/>
            <a:ext cx="5088216" cy="4276616"/>
          </a:xfrm>
          <a:prstGeom prst="rect">
            <a:avLst/>
          </a:prstGeom>
        </p:spPr>
        <p:txBody>
          <a:bodyPr/>
          <a:lstStyle>
            <a:lvl1pPr>
              <a:defRPr sz="2646"/>
            </a:lvl1pPr>
            <a:lvl2pPr>
              <a:defRPr sz="2268"/>
            </a:lvl2pPr>
            <a:lvl3pPr>
              <a:defRPr sz="1890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F1F01-4DA3-485F-9E21-06D243CEBDAE}" type="slidenum">
              <a:rPr lang="tr-TR" altLang="tr-TR"/>
              <a:pPr>
                <a:defRPr/>
              </a:pPr>
              <a:t>‹#›</a:t>
            </a:fld>
            <a:r>
              <a:rPr lang="tr-TR" altLang="tr-TR" dirty="0"/>
              <a:t>/42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 dirty="0"/>
              <a:t>HİZMETE ÖZEL</a:t>
            </a:r>
          </a:p>
        </p:txBody>
      </p:sp>
    </p:spTree>
    <p:extLst>
      <p:ext uri="{BB962C8B-B14F-4D97-AF65-F5344CB8AC3E}">
        <p14:creationId xmlns:p14="http://schemas.microsoft.com/office/powerpoint/2010/main" val="356879931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6027" y="259509"/>
            <a:ext cx="10368439" cy="10800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76029" y="1450540"/>
            <a:ext cx="5090216" cy="6045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2000" indent="0">
              <a:buNone/>
              <a:defRPr sz="1890" b="1"/>
            </a:lvl2pPr>
            <a:lvl3pPr marL="863999" indent="0">
              <a:buNone/>
              <a:defRPr sz="1701" b="1"/>
            </a:lvl3pPr>
            <a:lvl4pPr marL="1295998" indent="0">
              <a:buNone/>
              <a:defRPr sz="1512" b="1"/>
            </a:lvl4pPr>
            <a:lvl5pPr marL="1727997" indent="0">
              <a:buNone/>
              <a:defRPr sz="1512" b="1"/>
            </a:lvl5pPr>
            <a:lvl6pPr marL="2159997" indent="0">
              <a:buNone/>
              <a:defRPr sz="1512" b="1"/>
            </a:lvl6pPr>
            <a:lvl7pPr marL="2591997" indent="0">
              <a:buNone/>
              <a:defRPr sz="1512" b="1"/>
            </a:lvl7pPr>
            <a:lvl8pPr marL="3023997" indent="0">
              <a:buNone/>
              <a:defRPr sz="1512" b="1"/>
            </a:lvl8pPr>
            <a:lvl9pPr marL="3455996" indent="0">
              <a:buNone/>
              <a:defRPr sz="1512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76029" y="2055057"/>
            <a:ext cx="5090216" cy="3733601"/>
          </a:xfrm>
          <a:prstGeom prst="rect">
            <a:avLst/>
          </a:prstGeom>
        </p:spPr>
        <p:txBody>
          <a:bodyPr/>
          <a:lstStyle>
            <a:lvl1pPr>
              <a:defRPr sz="2268"/>
            </a:lvl1pPr>
            <a:lvl2pPr>
              <a:defRPr sz="1890"/>
            </a:lvl2pPr>
            <a:lvl3pPr>
              <a:defRPr sz="1701"/>
            </a:lvl3pPr>
            <a:lvl4pPr>
              <a:defRPr sz="1512"/>
            </a:lvl4pPr>
            <a:lvl5pPr>
              <a:defRPr sz="1512"/>
            </a:lvl5pPr>
            <a:lvl6pPr>
              <a:defRPr sz="1512"/>
            </a:lvl6pPr>
            <a:lvl7pPr>
              <a:defRPr sz="1512"/>
            </a:lvl7pPr>
            <a:lvl8pPr>
              <a:defRPr sz="1512"/>
            </a:lvl8pPr>
            <a:lvl9pPr>
              <a:defRPr sz="1512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852255" y="1450540"/>
            <a:ext cx="5092215" cy="6045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8" b="1"/>
            </a:lvl1pPr>
            <a:lvl2pPr marL="432000" indent="0">
              <a:buNone/>
              <a:defRPr sz="1890" b="1"/>
            </a:lvl2pPr>
            <a:lvl3pPr marL="863999" indent="0">
              <a:buNone/>
              <a:defRPr sz="1701" b="1"/>
            </a:lvl3pPr>
            <a:lvl4pPr marL="1295998" indent="0">
              <a:buNone/>
              <a:defRPr sz="1512" b="1"/>
            </a:lvl4pPr>
            <a:lvl5pPr marL="1727997" indent="0">
              <a:buNone/>
              <a:defRPr sz="1512" b="1"/>
            </a:lvl5pPr>
            <a:lvl6pPr marL="2159997" indent="0">
              <a:buNone/>
              <a:defRPr sz="1512" b="1"/>
            </a:lvl6pPr>
            <a:lvl7pPr marL="2591997" indent="0">
              <a:buNone/>
              <a:defRPr sz="1512" b="1"/>
            </a:lvl7pPr>
            <a:lvl8pPr marL="3023997" indent="0">
              <a:buNone/>
              <a:defRPr sz="1512" b="1"/>
            </a:lvl8pPr>
            <a:lvl9pPr marL="3455996" indent="0">
              <a:buNone/>
              <a:defRPr sz="1512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852255" y="2055057"/>
            <a:ext cx="5092215" cy="3733601"/>
          </a:xfrm>
          <a:prstGeom prst="rect">
            <a:avLst/>
          </a:prstGeom>
        </p:spPr>
        <p:txBody>
          <a:bodyPr/>
          <a:lstStyle>
            <a:lvl1pPr>
              <a:defRPr sz="2268"/>
            </a:lvl1pPr>
            <a:lvl2pPr>
              <a:defRPr sz="1890"/>
            </a:lvl2pPr>
            <a:lvl3pPr>
              <a:defRPr sz="1701"/>
            </a:lvl3pPr>
            <a:lvl4pPr>
              <a:defRPr sz="1512"/>
            </a:lvl4pPr>
            <a:lvl5pPr>
              <a:defRPr sz="1512"/>
            </a:lvl5pPr>
            <a:lvl6pPr>
              <a:defRPr sz="1512"/>
            </a:lvl6pPr>
            <a:lvl7pPr>
              <a:defRPr sz="1512"/>
            </a:lvl7pPr>
            <a:lvl8pPr>
              <a:defRPr sz="1512"/>
            </a:lvl8pPr>
            <a:lvl9pPr>
              <a:defRPr sz="1512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E774F-9DBD-4E83-9B79-906140ED4DE0}" type="slidenum">
              <a:rPr lang="tr-TR" altLang="tr-TR"/>
              <a:pPr>
                <a:defRPr/>
              </a:pPr>
              <a:t>‹#›</a:t>
            </a:fld>
            <a:r>
              <a:rPr lang="tr-TR" altLang="tr-TR" dirty="0"/>
              <a:t>/42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 dirty="0"/>
              <a:t>HİZMETE ÖZEL</a:t>
            </a:r>
          </a:p>
        </p:txBody>
      </p:sp>
    </p:spTree>
    <p:extLst>
      <p:ext uri="{BB962C8B-B14F-4D97-AF65-F5344CB8AC3E}">
        <p14:creationId xmlns:p14="http://schemas.microsoft.com/office/powerpoint/2010/main" val="3158592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6027" y="259509"/>
            <a:ext cx="10368439" cy="1080029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F598B-E292-46DC-9E30-E579A04113B4}" type="slidenum">
              <a:rPr lang="tr-TR" altLang="tr-TR"/>
              <a:pPr>
                <a:defRPr/>
              </a:pPr>
              <a:t>‹#›</a:t>
            </a:fld>
            <a:r>
              <a:rPr lang="tr-TR" altLang="tr-TR" dirty="0"/>
              <a:t>/42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 dirty="0"/>
              <a:t>HİZMETE ÖZEL</a:t>
            </a:r>
          </a:p>
        </p:txBody>
      </p:sp>
    </p:spTree>
    <p:extLst>
      <p:ext uri="{BB962C8B-B14F-4D97-AF65-F5344CB8AC3E}">
        <p14:creationId xmlns:p14="http://schemas.microsoft.com/office/powerpoint/2010/main" val="379070818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C9E2-64B7-4F62-9560-DF6AB691D649}" type="slidenum">
              <a:rPr lang="tr-TR" altLang="tr-TR"/>
              <a:pPr>
                <a:defRPr/>
              </a:pPr>
              <a:t>‹#›</a:t>
            </a:fld>
            <a:r>
              <a:rPr lang="tr-TR" altLang="tr-TR" dirty="0"/>
              <a:t>/42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 dirty="0"/>
              <a:t>HİZMETE ÖZEL</a:t>
            </a:r>
          </a:p>
        </p:txBody>
      </p:sp>
    </p:spTree>
    <p:extLst>
      <p:ext uri="{BB962C8B-B14F-4D97-AF65-F5344CB8AC3E}">
        <p14:creationId xmlns:p14="http://schemas.microsoft.com/office/powerpoint/2010/main" val="36639359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76026" y="258007"/>
            <a:ext cx="3790161" cy="1098030"/>
          </a:xfrm>
          <a:prstGeom prst="rect">
            <a:avLst/>
          </a:prstGeom>
        </p:spPr>
        <p:txBody>
          <a:bodyPr anchor="b"/>
          <a:lstStyle>
            <a:lvl1pPr algn="l">
              <a:defRPr sz="189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04192" y="258017"/>
            <a:ext cx="6440273" cy="5530650"/>
          </a:xfrm>
          <a:prstGeom prst="rect">
            <a:avLst/>
          </a:prstGeo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76026" y="1356040"/>
            <a:ext cx="3790161" cy="4432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432000" indent="0">
              <a:buNone/>
              <a:defRPr sz="1134"/>
            </a:lvl2pPr>
            <a:lvl3pPr marL="863999" indent="0">
              <a:buNone/>
              <a:defRPr sz="945"/>
            </a:lvl3pPr>
            <a:lvl4pPr marL="1295998" indent="0">
              <a:buNone/>
              <a:defRPr sz="850"/>
            </a:lvl4pPr>
            <a:lvl5pPr marL="1727997" indent="0">
              <a:buNone/>
              <a:defRPr sz="850"/>
            </a:lvl5pPr>
            <a:lvl6pPr marL="2159997" indent="0">
              <a:buNone/>
              <a:defRPr sz="850"/>
            </a:lvl6pPr>
            <a:lvl7pPr marL="2591997" indent="0">
              <a:buNone/>
              <a:defRPr sz="850"/>
            </a:lvl7pPr>
            <a:lvl8pPr marL="3023997" indent="0">
              <a:buNone/>
              <a:defRPr sz="850"/>
            </a:lvl8pPr>
            <a:lvl9pPr marL="3455996" indent="0">
              <a:buNone/>
              <a:defRPr sz="85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E774-81E0-4805-9409-74DB2B983D4A}" type="slidenum">
              <a:rPr lang="tr-TR" altLang="tr-TR"/>
              <a:pPr>
                <a:defRPr/>
              </a:pPr>
              <a:t>‹#›</a:t>
            </a:fld>
            <a:r>
              <a:rPr lang="tr-TR" altLang="tr-TR" dirty="0"/>
              <a:t>/42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 dirty="0"/>
              <a:t>HİZMETE ÖZEL</a:t>
            </a:r>
          </a:p>
        </p:txBody>
      </p:sp>
    </p:spTree>
    <p:extLst>
      <p:ext uri="{BB962C8B-B14F-4D97-AF65-F5344CB8AC3E}">
        <p14:creationId xmlns:p14="http://schemas.microsoft.com/office/powerpoint/2010/main" val="2619648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58097" y="4536122"/>
            <a:ext cx="6912293" cy="535515"/>
          </a:xfrm>
          <a:prstGeom prst="rect">
            <a:avLst/>
          </a:prstGeom>
        </p:spPr>
        <p:txBody>
          <a:bodyPr anchor="b"/>
          <a:lstStyle>
            <a:lvl1pPr algn="l">
              <a:defRPr sz="189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258097" y="579017"/>
            <a:ext cx="6912293" cy="3888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24"/>
            </a:lvl1pPr>
            <a:lvl2pPr marL="432000" indent="0">
              <a:buNone/>
              <a:defRPr sz="2646"/>
            </a:lvl2pPr>
            <a:lvl3pPr marL="863999" indent="0">
              <a:buNone/>
              <a:defRPr sz="2268"/>
            </a:lvl3pPr>
            <a:lvl4pPr marL="1295998" indent="0">
              <a:buNone/>
              <a:defRPr sz="1890"/>
            </a:lvl4pPr>
            <a:lvl5pPr marL="1727997" indent="0">
              <a:buNone/>
              <a:defRPr sz="1890"/>
            </a:lvl5pPr>
            <a:lvl6pPr marL="2159997" indent="0">
              <a:buNone/>
              <a:defRPr sz="1890"/>
            </a:lvl6pPr>
            <a:lvl7pPr marL="2591997" indent="0">
              <a:buNone/>
              <a:defRPr sz="1890"/>
            </a:lvl7pPr>
            <a:lvl8pPr marL="3023997" indent="0">
              <a:buNone/>
              <a:defRPr sz="1890"/>
            </a:lvl8pPr>
            <a:lvl9pPr marL="3455996" indent="0">
              <a:buNone/>
              <a:defRPr sz="1890"/>
            </a:lvl9pPr>
          </a:lstStyle>
          <a:p>
            <a:pPr lvl="0"/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258097" y="5071637"/>
            <a:ext cx="6912293" cy="76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432000" indent="0">
              <a:buNone/>
              <a:defRPr sz="1134"/>
            </a:lvl2pPr>
            <a:lvl3pPr marL="863999" indent="0">
              <a:buNone/>
              <a:defRPr sz="945"/>
            </a:lvl3pPr>
            <a:lvl4pPr marL="1295998" indent="0">
              <a:buNone/>
              <a:defRPr sz="850"/>
            </a:lvl4pPr>
            <a:lvl5pPr marL="1727997" indent="0">
              <a:buNone/>
              <a:defRPr sz="850"/>
            </a:lvl5pPr>
            <a:lvl6pPr marL="2159997" indent="0">
              <a:buNone/>
              <a:defRPr sz="850"/>
            </a:lvl6pPr>
            <a:lvl7pPr marL="2591997" indent="0">
              <a:buNone/>
              <a:defRPr sz="850"/>
            </a:lvl7pPr>
            <a:lvl8pPr marL="3023997" indent="0">
              <a:buNone/>
              <a:defRPr sz="850"/>
            </a:lvl8pPr>
            <a:lvl9pPr marL="3455996" indent="0">
              <a:buNone/>
              <a:defRPr sz="85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F2C53-151E-4079-9E97-67476B4012C1}" type="slidenum">
              <a:rPr lang="tr-TR" altLang="tr-TR"/>
              <a:pPr>
                <a:defRPr/>
              </a:pPr>
              <a:t>‹#›</a:t>
            </a:fld>
            <a:r>
              <a:rPr lang="tr-TR" altLang="tr-TR" dirty="0"/>
              <a:t>/42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 dirty="0"/>
              <a:t>HİZMETE ÖZEL</a:t>
            </a:r>
          </a:p>
        </p:txBody>
      </p:sp>
    </p:spTree>
    <p:extLst>
      <p:ext uri="{BB962C8B-B14F-4D97-AF65-F5344CB8AC3E}">
        <p14:creationId xmlns:p14="http://schemas.microsoft.com/office/powerpoint/2010/main" val="3106753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-285750" y="6059488"/>
            <a:ext cx="174625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002" tIns="43502" rIns="87002" bIns="43502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30000"/>
              </a:spcBef>
              <a:defRPr/>
            </a:pPr>
            <a:endParaRPr lang="tr-TR" altLang="tr-TR" sz="2268" b="0" dirty="0"/>
          </a:p>
        </p:txBody>
      </p:sp>
      <p:sp>
        <p:nvSpPr>
          <p:cNvPr id="7977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80625" y="6048375"/>
            <a:ext cx="11525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23"/>
            </a:lvl1pPr>
          </a:lstStyle>
          <a:p>
            <a:pPr>
              <a:defRPr/>
            </a:pPr>
            <a:fld id="{F0770750-C3D2-455B-9E7B-8998C0FF9605}" type="slidenum">
              <a:rPr lang="tr-TR" altLang="tr-TR"/>
              <a:pPr>
                <a:defRPr/>
              </a:pPr>
              <a:t>‹#›</a:t>
            </a:fld>
            <a:r>
              <a:rPr lang="tr-TR" altLang="tr-TR" dirty="0"/>
              <a:t>/42</a:t>
            </a:r>
          </a:p>
        </p:txBody>
      </p:sp>
      <p:sp>
        <p:nvSpPr>
          <p:cNvPr id="7977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838" y="6119813"/>
            <a:ext cx="23987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323"/>
            </a:lvl1pPr>
          </a:lstStyle>
          <a:p>
            <a:pPr>
              <a:defRPr/>
            </a:pPr>
            <a:r>
              <a:rPr lang="tr-TR" altLang="tr-TR" dirty="0"/>
              <a:t>HİZMETE ÖZEL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/>
  <p:hf hdr="0" ftr="0"/>
  <p:txStyles>
    <p:titleStyle>
      <a:lvl1pPr algn="ctr" defTabSz="719138" rtl="0" eaLnBrk="0" fontAlgn="base" hangingPunct="0">
        <a:spcBef>
          <a:spcPct val="30000"/>
        </a:spcBef>
        <a:spcAft>
          <a:spcPct val="0"/>
        </a:spcAft>
        <a:defRPr sz="4100" b="1">
          <a:solidFill>
            <a:srgbClr val="FAFD00"/>
          </a:solidFill>
          <a:latin typeface="+mj-lt"/>
          <a:ea typeface="+mj-ea"/>
          <a:cs typeface="+mj-cs"/>
        </a:defRPr>
      </a:lvl1pPr>
      <a:lvl2pPr algn="ctr" defTabSz="719138" rtl="0" eaLnBrk="0" fontAlgn="base" hangingPunct="0">
        <a:spcBef>
          <a:spcPct val="30000"/>
        </a:spcBef>
        <a:spcAft>
          <a:spcPct val="0"/>
        </a:spcAft>
        <a:defRPr sz="4100" b="1">
          <a:solidFill>
            <a:srgbClr val="FAFD00"/>
          </a:solidFill>
          <a:latin typeface="Arial" pitchFamily="34" charset="0"/>
        </a:defRPr>
      </a:lvl2pPr>
      <a:lvl3pPr algn="ctr" defTabSz="719138" rtl="0" eaLnBrk="0" fontAlgn="base" hangingPunct="0">
        <a:spcBef>
          <a:spcPct val="30000"/>
        </a:spcBef>
        <a:spcAft>
          <a:spcPct val="0"/>
        </a:spcAft>
        <a:defRPr sz="4100" b="1">
          <a:solidFill>
            <a:srgbClr val="FAFD00"/>
          </a:solidFill>
          <a:latin typeface="Arial" pitchFamily="34" charset="0"/>
        </a:defRPr>
      </a:lvl3pPr>
      <a:lvl4pPr algn="ctr" defTabSz="719138" rtl="0" eaLnBrk="0" fontAlgn="base" hangingPunct="0">
        <a:spcBef>
          <a:spcPct val="30000"/>
        </a:spcBef>
        <a:spcAft>
          <a:spcPct val="0"/>
        </a:spcAft>
        <a:defRPr sz="4100" b="1">
          <a:solidFill>
            <a:srgbClr val="FAFD00"/>
          </a:solidFill>
          <a:latin typeface="Arial" pitchFamily="34" charset="0"/>
        </a:defRPr>
      </a:lvl4pPr>
      <a:lvl5pPr algn="ctr" defTabSz="719138" rtl="0" eaLnBrk="0" fontAlgn="base" hangingPunct="0">
        <a:spcBef>
          <a:spcPct val="30000"/>
        </a:spcBef>
        <a:spcAft>
          <a:spcPct val="0"/>
        </a:spcAft>
        <a:defRPr sz="4100" b="1">
          <a:solidFill>
            <a:srgbClr val="FAFD00"/>
          </a:solidFill>
          <a:latin typeface="Arial" pitchFamily="34" charset="0"/>
        </a:defRPr>
      </a:lvl5pPr>
      <a:lvl6pPr marL="432000" algn="ctr" defTabSz="720000" rtl="0" fontAlgn="base">
        <a:spcBef>
          <a:spcPct val="30000"/>
        </a:spcBef>
        <a:spcAft>
          <a:spcPct val="0"/>
        </a:spcAft>
        <a:defRPr sz="4158" b="1">
          <a:solidFill>
            <a:srgbClr val="FAFD00"/>
          </a:solidFill>
          <a:latin typeface="Arial" pitchFamily="34" charset="0"/>
        </a:defRPr>
      </a:lvl6pPr>
      <a:lvl7pPr marL="863999" algn="ctr" defTabSz="720000" rtl="0" fontAlgn="base">
        <a:spcBef>
          <a:spcPct val="30000"/>
        </a:spcBef>
        <a:spcAft>
          <a:spcPct val="0"/>
        </a:spcAft>
        <a:defRPr sz="4158" b="1">
          <a:solidFill>
            <a:srgbClr val="FAFD00"/>
          </a:solidFill>
          <a:latin typeface="Arial" pitchFamily="34" charset="0"/>
        </a:defRPr>
      </a:lvl7pPr>
      <a:lvl8pPr marL="1295998" algn="ctr" defTabSz="720000" rtl="0" fontAlgn="base">
        <a:spcBef>
          <a:spcPct val="30000"/>
        </a:spcBef>
        <a:spcAft>
          <a:spcPct val="0"/>
        </a:spcAft>
        <a:defRPr sz="4158" b="1">
          <a:solidFill>
            <a:srgbClr val="FAFD00"/>
          </a:solidFill>
          <a:latin typeface="Arial" pitchFamily="34" charset="0"/>
        </a:defRPr>
      </a:lvl8pPr>
      <a:lvl9pPr marL="1727997" algn="ctr" defTabSz="720000" rtl="0" fontAlgn="base">
        <a:spcBef>
          <a:spcPct val="30000"/>
        </a:spcBef>
        <a:spcAft>
          <a:spcPct val="0"/>
        </a:spcAft>
        <a:defRPr sz="4158" b="1">
          <a:solidFill>
            <a:srgbClr val="FAFD00"/>
          </a:solidFill>
          <a:latin typeface="Arial" pitchFamily="34" charset="0"/>
        </a:defRPr>
      </a:lvl9pPr>
    </p:titleStyle>
    <p:bodyStyle>
      <a:lvl1pPr marL="323850" indent="-323850" algn="just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Font typeface="Wingdings" panose="05000000000000000000" pitchFamily="2" charset="2"/>
        <a:buChar char="l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01675" indent="-269875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Font typeface="Wingdings" panose="05000000000000000000" pitchFamily="2" charset="2"/>
        <a:buChar char="u"/>
        <a:defRPr sz="2600" b="1">
          <a:solidFill>
            <a:schemeClr val="tx1"/>
          </a:solidFill>
          <a:latin typeface="+mn-lt"/>
        </a:defRPr>
      </a:lvl2pPr>
      <a:lvl3pPr marL="1079500" indent="-21590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Font typeface="Wingdings" panose="05000000000000000000" pitchFamily="2" charset="2"/>
        <a:buChar char="n"/>
        <a:defRPr sz="2200" b="1">
          <a:solidFill>
            <a:schemeClr val="tx1"/>
          </a:solidFill>
          <a:latin typeface="+mn-lt"/>
        </a:defRPr>
      </a:lvl3pPr>
      <a:lvl4pPr marL="1474788" indent="-21590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Font typeface="Wingdings" panose="05000000000000000000" pitchFamily="2" charset="2"/>
        <a:buChar char="l"/>
        <a:defRPr b="1">
          <a:solidFill>
            <a:schemeClr val="tx1"/>
          </a:solidFill>
          <a:latin typeface="+mn-lt"/>
        </a:defRPr>
      </a:lvl4pPr>
      <a:lvl5pPr marL="1871663" indent="-21590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Font typeface="Wingdings" panose="05000000000000000000" pitchFamily="2" charset="2"/>
        <a:buChar char="l"/>
        <a:defRPr b="1">
          <a:solidFill>
            <a:schemeClr val="tx1"/>
          </a:solidFill>
          <a:latin typeface="+mn-lt"/>
        </a:defRPr>
      </a:lvl5pPr>
      <a:lvl6pPr marL="2303998" indent="-216000" algn="l" rtl="0" fontAlgn="base">
        <a:spcBef>
          <a:spcPct val="20000"/>
        </a:spcBef>
        <a:spcAft>
          <a:spcPct val="0"/>
        </a:spcAft>
        <a:buClr>
          <a:srgbClr val="FAFD00"/>
        </a:buClr>
        <a:buFont typeface="Wingdings" pitchFamily="2" charset="2"/>
        <a:buChar char="l"/>
        <a:defRPr sz="1890" b="1">
          <a:solidFill>
            <a:schemeClr val="tx1"/>
          </a:solidFill>
          <a:latin typeface="+mn-lt"/>
        </a:defRPr>
      </a:lvl6pPr>
      <a:lvl7pPr marL="2735997" indent="-216000" algn="l" rtl="0" fontAlgn="base">
        <a:spcBef>
          <a:spcPct val="20000"/>
        </a:spcBef>
        <a:spcAft>
          <a:spcPct val="0"/>
        </a:spcAft>
        <a:buClr>
          <a:srgbClr val="FAFD00"/>
        </a:buClr>
        <a:buFont typeface="Wingdings" pitchFamily="2" charset="2"/>
        <a:buChar char="l"/>
        <a:defRPr sz="1890" b="1">
          <a:solidFill>
            <a:schemeClr val="tx1"/>
          </a:solidFill>
          <a:latin typeface="+mn-lt"/>
        </a:defRPr>
      </a:lvl7pPr>
      <a:lvl8pPr marL="3167996" indent="-216000" algn="l" rtl="0" fontAlgn="base">
        <a:spcBef>
          <a:spcPct val="20000"/>
        </a:spcBef>
        <a:spcAft>
          <a:spcPct val="0"/>
        </a:spcAft>
        <a:buClr>
          <a:srgbClr val="FAFD00"/>
        </a:buClr>
        <a:buFont typeface="Wingdings" pitchFamily="2" charset="2"/>
        <a:buChar char="l"/>
        <a:defRPr sz="1890" b="1">
          <a:solidFill>
            <a:schemeClr val="tx1"/>
          </a:solidFill>
          <a:latin typeface="+mn-lt"/>
        </a:defRPr>
      </a:lvl8pPr>
      <a:lvl9pPr marL="3599995" indent="-216000" algn="l" rtl="0" fontAlgn="base">
        <a:spcBef>
          <a:spcPct val="20000"/>
        </a:spcBef>
        <a:spcAft>
          <a:spcPct val="0"/>
        </a:spcAft>
        <a:buClr>
          <a:srgbClr val="FAFD00"/>
        </a:buClr>
        <a:buFont typeface="Wingdings" pitchFamily="2" charset="2"/>
        <a:buChar char="l"/>
        <a:defRPr sz="1890" b="1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8639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algn="l" defTabSz="8639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3999" algn="l" defTabSz="8639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5998" algn="l" defTabSz="8639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7997" algn="l" defTabSz="8639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59997" algn="l" defTabSz="8639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1997" algn="l" defTabSz="8639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3997" algn="l" defTabSz="8639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5996" algn="l" defTabSz="863999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04" y="1512849"/>
            <a:ext cx="7344816" cy="3598878"/>
          </a:xfrm>
          <a:prstGeom prst="rect">
            <a:avLst/>
          </a:prstGeom>
        </p:spPr>
      </p:pic>
      <p:sp>
        <p:nvSpPr>
          <p:cNvPr id="4101" name="Dikdörtgen 1"/>
          <p:cNvSpPr>
            <a:spLocks noChangeArrowheads="1"/>
          </p:cNvSpPr>
          <p:nvPr/>
        </p:nvSpPr>
        <p:spPr bwMode="auto">
          <a:xfrm>
            <a:off x="143620" y="170496"/>
            <a:ext cx="1101722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DİLİMİZİN ZENGİNLİKLERİ PROJESİ ORTAÖĞRETİM KADEMESİ</a:t>
            </a:r>
          </a:p>
        </p:txBody>
      </p:sp>
      <p:sp>
        <p:nvSpPr>
          <p:cNvPr id="7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kdörtgen 1"/>
          <p:cNvSpPr>
            <a:spLocks noChangeArrowheads="1"/>
          </p:cNvSpPr>
          <p:nvPr/>
        </p:nvSpPr>
        <p:spPr bwMode="auto">
          <a:xfrm>
            <a:off x="359644" y="2747798"/>
            <a:ext cx="1022513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DÎVÂNU LUGÂTİ'T - TÜRK OKUMALARI</a:t>
            </a:r>
          </a:p>
        </p:txBody>
      </p:sp>
      <p:sp>
        <p:nvSpPr>
          <p:cNvPr id="10" name="Dikdörtgen 1"/>
          <p:cNvSpPr>
            <a:spLocks noChangeArrowheads="1"/>
          </p:cNvSpPr>
          <p:nvPr/>
        </p:nvSpPr>
        <p:spPr bwMode="auto">
          <a:xfrm>
            <a:off x="611498" y="5298468"/>
            <a:ext cx="91453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Anlamını Bul Etkinliği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1">
            <a:extLst>
              <a:ext uri="{FF2B5EF4-FFF2-40B4-BE49-F238E27FC236}">
                <a16:creationId xmlns:a16="http://schemas.microsoft.com/office/drawing/2014/main" xmlns="" id="{2E8A9222-BE1A-04BD-1272-D67A95DC0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6" name="Picture 6" descr="http://tdk.gov.tr/wp-content/uploads/2019/10/resim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316" y="345086"/>
            <a:ext cx="4969297" cy="570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ikdörtgen 1"/>
          <p:cNvSpPr>
            <a:spLocks noChangeArrowheads="1"/>
          </p:cNvSpPr>
          <p:nvPr/>
        </p:nvSpPr>
        <p:spPr bwMode="auto">
          <a:xfrm>
            <a:off x="-1584572" y="1727919"/>
            <a:ext cx="914536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ediz  </a:t>
            </a:r>
          </a:p>
        </p:txBody>
      </p:sp>
    </p:spTree>
    <p:extLst>
      <p:ext uri="{BB962C8B-B14F-4D97-AF65-F5344CB8AC3E}">
        <p14:creationId xmlns:p14="http://schemas.microsoft.com/office/powerpoint/2010/main" val="2648099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1">
            <a:extLst>
              <a:ext uri="{FF2B5EF4-FFF2-40B4-BE49-F238E27FC236}">
                <a16:creationId xmlns:a16="http://schemas.microsoft.com/office/drawing/2014/main" xmlns="" id="{2E8A9222-BE1A-04BD-1272-D67A95DC01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6" name="Picture 6" descr="http://tdk.gov.tr/wp-content/uploads/2019/10/resim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314" y="359643"/>
            <a:ext cx="4969297" cy="56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ikdörtgen 1"/>
          <p:cNvSpPr>
            <a:spLocks noChangeArrowheads="1"/>
          </p:cNvSpPr>
          <p:nvPr/>
        </p:nvSpPr>
        <p:spPr bwMode="auto">
          <a:xfrm>
            <a:off x="0" y="272437"/>
            <a:ext cx="6408314" cy="586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7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yüksek, yüksek yer, her şeyin </a:t>
            </a:r>
            <a:r>
              <a:rPr lang="tr-TR" altLang="tr-TR" sz="7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yükseği </a:t>
            </a:r>
            <a:r>
              <a:rPr lang="tr-TR" altLang="tr-TR" sz="7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ediz </a:t>
            </a:r>
            <a:r>
              <a:rPr lang="tr-TR" altLang="tr-TR" sz="7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</a:t>
            </a:r>
            <a:r>
              <a:rPr lang="tr-TR" altLang="tr-TR" sz="7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geçit vermeyen </a:t>
            </a:r>
            <a:r>
              <a:rPr lang="tr-TR" altLang="tr-TR" sz="7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dağ  </a:t>
            </a:r>
            <a:endParaRPr lang="tr-TR" altLang="tr-TR" sz="7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069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1">
            <a:extLst>
              <a:ext uri="{FF2B5EF4-FFF2-40B4-BE49-F238E27FC236}">
                <a16:creationId xmlns:a16="http://schemas.microsoft.com/office/drawing/2014/main" xmlns="" id="{07F4AFA1-E588-A6CB-A927-6179B52E0C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Divani Luğatit Türk Tercümesi (Türkiye Türkcesi)-I-II-III-II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28196" cy="626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kdörtgen 1"/>
          <p:cNvSpPr>
            <a:spLocks noChangeArrowheads="1"/>
          </p:cNvSpPr>
          <p:nvPr/>
        </p:nvSpPr>
        <p:spPr bwMode="auto">
          <a:xfrm>
            <a:off x="5327346" y="1583903"/>
            <a:ext cx="619314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erk   </a:t>
            </a:r>
          </a:p>
        </p:txBody>
      </p:sp>
    </p:spTree>
    <p:extLst>
      <p:ext uri="{BB962C8B-B14F-4D97-AF65-F5344CB8AC3E}">
        <p14:creationId xmlns:p14="http://schemas.microsoft.com/office/powerpoint/2010/main" val="519770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1">
            <a:extLst>
              <a:ext uri="{FF2B5EF4-FFF2-40B4-BE49-F238E27FC236}">
                <a16:creationId xmlns:a16="http://schemas.microsoft.com/office/drawing/2014/main" xmlns="" id="{07F4AFA1-E588-A6CB-A927-6179B52E0C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Divani Luğatit Türk Tercümesi (Türkiye Türkcesi)-I-II-III-II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28196" cy="626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kdörtgen 1"/>
          <p:cNvSpPr>
            <a:spLocks noChangeArrowheads="1"/>
          </p:cNvSpPr>
          <p:nvPr/>
        </p:nvSpPr>
        <p:spPr bwMode="auto">
          <a:xfrm>
            <a:off x="5210834" y="316055"/>
            <a:ext cx="619314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saltanat, sözü ve buyruğu geçerlik, kudret, iktidar, gücü </a:t>
            </a:r>
            <a:r>
              <a:rPr lang="tr-TR" altLang="tr-TR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yeterlilik </a:t>
            </a:r>
            <a:endParaRPr lang="tr-TR" altLang="tr-TR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50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1">
            <a:extLst>
              <a:ext uri="{FF2B5EF4-FFF2-40B4-BE49-F238E27FC236}">
                <a16:creationId xmlns:a16="http://schemas.microsoft.com/office/drawing/2014/main" xmlns="" id="{F1D2E749-A53B-8C3E-1617-05F04312F1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204" y="215751"/>
            <a:ext cx="6120284" cy="5832624"/>
          </a:xfrm>
          <a:prstGeom prst="rect">
            <a:avLst/>
          </a:prstGeom>
        </p:spPr>
      </p:pic>
      <p:sp>
        <p:nvSpPr>
          <p:cNvPr id="10" name="Dikdörtgen 1"/>
          <p:cNvSpPr>
            <a:spLocks noChangeArrowheads="1"/>
          </p:cNvSpPr>
          <p:nvPr/>
        </p:nvSpPr>
        <p:spPr bwMode="auto">
          <a:xfrm>
            <a:off x="-1584572" y="647799"/>
            <a:ext cx="914536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 </a:t>
            </a:r>
            <a:r>
              <a:rPr lang="tr-TR" altLang="tr-TR" sz="1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xara</a:t>
            </a:r>
            <a:r>
              <a:rPr lang="tr-TR" altLang="tr-TR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1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ışlamak</a:t>
            </a:r>
            <a:r>
              <a:rPr lang="tr-TR" altLang="tr-TR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236567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1">
            <a:extLst>
              <a:ext uri="{FF2B5EF4-FFF2-40B4-BE49-F238E27FC236}">
                <a16:creationId xmlns:a16="http://schemas.microsoft.com/office/drawing/2014/main" xmlns="" id="{F1D2E749-A53B-8C3E-1617-05F04312F1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204" y="215751"/>
            <a:ext cx="6120284" cy="5832624"/>
          </a:xfrm>
          <a:prstGeom prst="rect">
            <a:avLst/>
          </a:prstGeom>
        </p:spPr>
      </p:pic>
      <p:sp>
        <p:nvSpPr>
          <p:cNvPr id="10" name="Dikdörtgen 1"/>
          <p:cNvSpPr>
            <a:spLocks noChangeArrowheads="1"/>
          </p:cNvSpPr>
          <p:nvPr/>
        </p:nvSpPr>
        <p:spPr bwMode="auto">
          <a:xfrm>
            <a:off x="-144412" y="777572"/>
            <a:ext cx="583225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1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kaba, faydasız iş </a:t>
            </a:r>
            <a:r>
              <a:rPr lang="tr-TR" altLang="tr-TR" sz="10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i;lemek</a:t>
            </a:r>
            <a:endParaRPr lang="tr-TR" altLang="tr-TR" sz="1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296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1">
            <a:extLst>
              <a:ext uri="{FF2B5EF4-FFF2-40B4-BE49-F238E27FC236}">
                <a16:creationId xmlns:a16="http://schemas.microsoft.com/office/drawing/2014/main" xmlns="" id="{77524C37-5934-D694-4082-85DF30EB5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Divanü Lugat-it Türk (Ciltli) - Kaşgarlı Mahmud - Eğitim Yayınevi - 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44" y="287761"/>
            <a:ext cx="4968155" cy="619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"/>
          <p:cNvSpPr>
            <a:spLocks noChangeArrowheads="1"/>
          </p:cNvSpPr>
          <p:nvPr/>
        </p:nvSpPr>
        <p:spPr bwMode="auto">
          <a:xfrm>
            <a:off x="3455988" y="1943943"/>
            <a:ext cx="914536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ısız</a:t>
            </a:r>
          </a:p>
        </p:txBody>
      </p:sp>
    </p:spTree>
    <p:extLst>
      <p:ext uri="{BB962C8B-B14F-4D97-AF65-F5344CB8AC3E}">
        <p14:creationId xmlns:p14="http://schemas.microsoft.com/office/powerpoint/2010/main" val="3643604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1">
            <a:extLst>
              <a:ext uri="{FF2B5EF4-FFF2-40B4-BE49-F238E27FC236}">
                <a16:creationId xmlns:a16="http://schemas.microsoft.com/office/drawing/2014/main" xmlns="" id="{77524C37-5934-D694-4082-85DF30EB5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Divanü Lugat-it Türk (Ciltli) - Kaşgarlı Mahmud - Eğitim Yayınevi - 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44" y="287761"/>
            <a:ext cx="4968155" cy="619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"/>
          <p:cNvSpPr>
            <a:spLocks noChangeArrowheads="1"/>
          </p:cNvSpPr>
          <p:nvPr/>
        </p:nvSpPr>
        <p:spPr bwMode="auto">
          <a:xfrm>
            <a:off x="5191258" y="32398"/>
            <a:ext cx="6192689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ele, avuca sığmayan, haşarı çocuk, utanmaz, arsız, </a:t>
            </a:r>
            <a:r>
              <a:rPr lang="tr-TR" altLang="tr-TR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ırsız</a:t>
            </a:r>
            <a:r>
              <a:rPr lang="tr-TR" altLang="tr-TR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fena, </a:t>
            </a:r>
            <a:r>
              <a:rPr lang="tr-TR" altLang="tr-TR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kõtü</a:t>
            </a:r>
            <a:endParaRPr lang="tr-TR" altLang="tr-TR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89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1">
            <a:extLst>
              <a:ext uri="{FF2B5EF4-FFF2-40B4-BE49-F238E27FC236}">
                <a16:creationId xmlns:a16="http://schemas.microsoft.com/office/drawing/2014/main" xmlns="" id="{36D249CA-D10B-3545-400E-C8B9B492F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ikdörtgen 1"/>
          <p:cNvSpPr>
            <a:spLocks noChangeArrowheads="1"/>
          </p:cNvSpPr>
          <p:nvPr/>
        </p:nvSpPr>
        <p:spPr bwMode="auto">
          <a:xfrm>
            <a:off x="0" y="1727919"/>
            <a:ext cx="49681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 söz </a:t>
            </a:r>
          </a:p>
        </p:txBody>
      </p:sp>
      <p:pic>
        <p:nvPicPr>
          <p:cNvPr id="12" name="Picture 2" descr="http://tdk.gov.tr/wp-content/uploads/2019/10/harit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212" y="418343"/>
            <a:ext cx="5905401" cy="563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294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1">
            <a:extLst>
              <a:ext uri="{FF2B5EF4-FFF2-40B4-BE49-F238E27FC236}">
                <a16:creationId xmlns:a16="http://schemas.microsoft.com/office/drawing/2014/main" xmlns="" id="{36D249CA-D10B-3545-400E-C8B9B492F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http://tdk.gov.tr/wp-content/uploads/2019/10/harit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212" y="418343"/>
            <a:ext cx="5905401" cy="563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"/>
          <p:cNvSpPr>
            <a:spLocks noChangeArrowheads="1"/>
          </p:cNvSpPr>
          <p:nvPr/>
        </p:nvSpPr>
        <p:spPr bwMode="auto">
          <a:xfrm>
            <a:off x="143620" y="878867"/>
            <a:ext cx="568863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r-TR" altLang="tr-TR" sz="1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yürekteki gizli şey, </a:t>
            </a:r>
          </a:p>
          <a:p>
            <a:r>
              <a:rPr lang="tr-TR" altLang="tr-TR" sz="1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sır</a:t>
            </a:r>
            <a:endParaRPr lang="tr-TR" altLang="tr-TR" sz="1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96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5DE950F9-843D-835A-3BE0-8A1EB1F87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6" descr="Kaşgarlı mahmud kimdir - reset-sec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4" name="Picture 10" descr="https://beyinsizler.net/wp-content/uploads/2018/09/divanul_lugatit_turk_icin_oldurulen_bilim-adamlar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56" y="287759"/>
            <a:ext cx="8208912" cy="458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ikdörtgen 1"/>
          <p:cNvSpPr>
            <a:spLocks noChangeArrowheads="1"/>
          </p:cNvSpPr>
          <p:nvPr/>
        </p:nvSpPr>
        <p:spPr bwMode="auto">
          <a:xfrm>
            <a:off x="1079724" y="4531040"/>
            <a:ext cx="914536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1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adaş </a:t>
            </a:r>
            <a:endParaRPr lang="tr-TR" altLang="tr-TR" sz="1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1">
            <a:extLst>
              <a:ext uri="{FF2B5EF4-FFF2-40B4-BE49-F238E27FC236}">
                <a16:creationId xmlns:a16="http://schemas.microsoft.com/office/drawing/2014/main" xmlns="" id="{9D839B0E-7FE2-E102-0CB0-458F461FA7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Dosya:Dîvânü Lugâti't-Türk tıpkıbasım.pdf - Vikikayna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06"/>
          <a:stretch/>
        </p:blipFill>
        <p:spPr bwMode="auto">
          <a:xfrm>
            <a:off x="1" y="0"/>
            <a:ext cx="5904260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"/>
          <p:cNvSpPr>
            <a:spLocks noChangeArrowheads="1"/>
          </p:cNvSpPr>
          <p:nvPr/>
        </p:nvSpPr>
        <p:spPr bwMode="auto">
          <a:xfrm>
            <a:off x="4752132" y="2041809"/>
            <a:ext cx="763359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karlıgaç</a:t>
            </a:r>
          </a:p>
        </p:txBody>
      </p:sp>
    </p:spTree>
    <p:extLst>
      <p:ext uri="{BB962C8B-B14F-4D97-AF65-F5344CB8AC3E}">
        <p14:creationId xmlns:p14="http://schemas.microsoft.com/office/powerpoint/2010/main" val="2137657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1">
            <a:extLst>
              <a:ext uri="{FF2B5EF4-FFF2-40B4-BE49-F238E27FC236}">
                <a16:creationId xmlns:a16="http://schemas.microsoft.com/office/drawing/2014/main" xmlns="" id="{9D839B0E-7FE2-E102-0CB0-458F461FA7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Dosya:Dîvânü Lugâti't-Türk tıpkıbasım.pdf - Vikikayna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06"/>
          <a:stretch/>
        </p:blipFill>
        <p:spPr bwMode="auto">
          <a:xfrm>
            <a:off x="1" y="0"/>
            <a:ext cx="5904260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"/>
          <p:cNvSpPr>
            <a:spLocks noChangeArrowheads="1"/>
          </p:cNvSpPr>
          <p:nvPr/>
        </p:nvSpPr>
        <p:spPr bwMode="auto">
          <a:xfrm>
            <a:off x="5904261" y="719807"/>
            <a:ext cx="561622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1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kırlangıç </a:t>
            </a:r>
            <a:r>
              <a:rPr lang="tr-TR" altLang="tr-TR" sz="1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bkz</a:t>
            </a:r>
            <a:r>
              <a:rPr lang="tr-TR" altLang="tr-TR" sz="1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tr-TR" altLang="tr-TR" sz="1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kargılaç</a:t>
            </a:r>
            <a:endParaRPr lang="tr-TR" altLang="tr-TR" sz="1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95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1">
            <a:extLst>
              <a:ext uri="{FF2B5EF4-FFF2-40B4-BE49-F238E27FC236}">
                <a16:creationId xmlns:a16="http://schemas.microsoft.com/office/drawing/2014/main" xmlns="" id="{D294C93E-0FFA-1650-9177-42FFAEA439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Divânü Lugâti't-Türk ve Uygur Türklerinde çocuk oyunları – Uygur Akademi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"/>
            <a:ext cx="5832252" cy="645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4536108" y="1799927"/>
            <a:ext cx="763359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ölüg </a:t>
            </a:r>
          </a:p>
        </p:txBody>
      </p:sp>
    </p:spTree>
    <p:extLst>
      <p:ext uri="{BB962C8B-B14F-4D97-AF65-F5344CB8AC3E}">
        <p14:creationId xmlns:p14="http://schemas.microsoft.com/office/powerpoint/2010/main" val="3609274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1">
            <a:extLst>
              <a:ext uri="{FF2B5EF4-FFF2-40B4-BE49-F238E27FC236}">
                <a16:creationId xmlns:a16="http://schemas.microsoft.com/office/drawing/2014/main" xmlns="" id="{D294C93E-0FFA-1650-9177-42FFAEA439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Divânü Lugâti't-Türk ve Uygur Türklerinde çocuk oyunları – Uygur Akademi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"/>
            <a:ext cx="5832252" cy="645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1"/>
          <p:cNvSpPr>
            <a:spLocks noChangeArrowheads="1"/>
          </p:cNvSpPr>
          <p:nvPr/>
        </p:nvSpPr>
        <p:spPr bwMode="auto">
          <a:xfrm>
            <a:off x="5616228" y="1799927"/>
            <a:ext cx="554536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1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ölü </a:t>
            </a:r>
            <a:endParaRPr lang="tr-TR" altLang="tr-TR" sz="1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altLang="tr-TR" sz="1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altLang="tr-TR" sz="1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535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1">
            <a:extLst>
              <a:ext uri="{FF2B5EF4-FFF2-40B4-BE49-F238E27FC236}">
                <a16:creationId xmlns:a16="http://schemas.microsoft.com/office/drawing/2014/main" xmlns="" id="{DA229AF0-FA8F-8D42-B7F9-977EB2F14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24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Türklerin Eşsiz Mirası Divân-ı Lügati't-Türk &lt; Bilimdili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39" y="0"/>
            <a:ext cx="9784849" cy="429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"/>
          <p:cNvSpPr>
            <a:spLocks noChangeArrowheads="1"/>
          </p:cNvSpPr>
          <p:nvPr/>
        </p:nvSpPr>
        <p:spPr bwMode="auto">
          <a:xfrm>
            <a:off x="1515866" y="4109383"/>
            <a:ext cx="763359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pışıglamak </a:t>
            </a:r>
          </a:p>
        </p:txBody>
      </p:sp>
    </p:spTree>
    <p:extLst>
      <p:ext uri="{BB962C8B-B14F-4D97-AF65-F5344CB8AC3E}">
        <p14:creationId xmlns:p14="http://schemas.microsoft.com/office/powerpoint/2010/main" val="1491345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1">
            <a:extLst>
              <a:ext uri="{FF2B5EF4-FFF2-40B4-BE49-F238E27FC236}">
                <a16:creationId xmlns:a16="http://schemas.microsoft.com/office/drawing/2014/main" xmlns="" id="{DA229AF0-FA8F-8D42-B7F9-977EB2F14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ikdörtgen 1"/>
          <p:cNvSpPr>
            <a:spLocks noChangeArrowheads="1"/>
          </p:cNvSpPr>
          <p:nvPr/>
        </p:nvSpPr>
        <p:spPr bwMode="auto">
          <a:xfrm>
            <a:off x="80372" y="4108912"/>
            <a:ext cx="1050458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1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pişirmek </a:t>
            </a:r>
            <a:endParaRPr lang="tr-TR" altLang="tr-TR" sz="1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Türklerin Eşsiz Mirası Divân-ı Lügati't-Türk &lt; Bilimdili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39" y="0"/>
            <a:ext cx="9784849" cy="429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043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1">
            <a:extLst>
              <a:ext uri="{FF2B5EF4-FFF2-40B4-BE49-F238E27FC236}">
                <a16:creationId xmlns:a16="http://schemas.microsoft.com/office/drawing/2014/main" xmlns="" id="{DA229AF0-FA8F-8D42-B7F9-977EB2F14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8" name="Picture 2" descr="tdk.gov.tr/wp-content/uploads/2019/10/resim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52" y="143743"/>
            <a:ext cx="10368755" cy="424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1"/>
          <p:cNvSpPr>
            <a:spLocks noChangeArrowheads="1"/>
          </p:cNvSpPr>
          <p:nvPr/>
        </p:nvSpPr>
        <p:spPr bwMode="auto">
          <a:xfrm>
            <a:off x="1008064" y="4109383"/>
            <a:ext cx="92170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sandırışmak </a:t>
            </a:r>
          </a:p>
        </p:txBody>
      </p:sp>
    </p:spTree>
    <p:extLst>
      <p:ext uri="{BB962C8B-B14F-4D97-AF65-F5344CB8AC3E}">
        <p14:creationId xmlns:p14="http://schemas.microsoft.com/office/powerpoint/2010/main" val="4068703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1">
            <a:extLst>
              <a:ext uri="{FF2B5EF4-FFF2-40B4-BE49-F238E27FC236}">
                <a16:creationId xmlns:a16="http://schemas.microsoft.com/office/drawing/2014/main" xmlns="" id="{DA229AF0-FA8F-8D42-B7F9-977EB2F14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27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8" name="Picture 2" descr="tdk.gov.tr/wp-content/uploads/2019/10/resim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52" y="-273"/>
            <a:ext cx="1036875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1"/>
          <p:cNvSpPr>
            <a:spLocks noChangeArrowheads="1"/>
          </p:cNvSpPr>
          <p:nvPr/>
        </p:nvSpPr>
        <p:spPr bwMode="auto">
          <a:xfrm>
            <a:off x="431652" y="3744143"/>
            <a:ext cx="1051316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9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kavga </a:t>
            </a:r>
            <a:r>
              <a:rPr lang="tr-TR" altLang="tr-TR" sz="9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etmeki</a:t>
            </a:r>
            <a:r>
              <a:rPr lang="tr-TR" altLang="tr-TR" sz="9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9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saçmalamak  </a:t>
            </a:r>
            <a:endParaRPr lang="tr-TR" altLang="tr-TR" sz="9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76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1">
            <a:extLst>
              <a:ext uri="{FF2B5EF4-FFF2-40B4-BE49-F238E27FC236}">
                <a16:creationId xmlns:a16="http://schemas.microsoft.com/office/drawing/2014/main" xmlns="" id="{9A35BCC8-CAFE-1F97-4DEB-8B41702ACC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28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ikdörtgen 1"/>
          <p:cNvSpPr>
            <a:spLocks noChangeArrowheads="1"/>
          </p:cNvSpPr>
          <p:nvPr/>
        </p:nvSpPr>
        <p:spPr bwMode="auto">
          <a:xfrm>
            <a:off x="1867289" y="4359239"/>
            <a:ext cx="763359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suwlag </a:t>
            </a:r>
          </a:p>
        </p:txBody>
      </p:sp>
      <p:pic>
        <p:nvPicPr>
          <p:cNvPr id="12" name="Picture 2" descr="Kaşgarlı mahmud kimdir - solar-g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09" y="222727"/>
            <a:ext cx="7946959" cy="438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199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1">
            <a:extLst>
              <a:ext uri="{FF2B5EF4-FFF2-40B4-BE49-F238E27FC236}">
                <a16:creationId xmlns:a16="http://schemas.microsoft.com/office/drawing/2014/main" xmlns="" id="{9A35BCC8-CAFE-1F97-4DEB-8B41702ACC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29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Kaşgarlı mahmud kimdir - solar-g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09" y="222727"/>
            <a:ext cx="7946959" cy="438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ikdörtgen 1"/>
          <p:cNvSpPr>
            <a:spLocks noChangeArrowheads="1"/>
          </p:cNvSpPr>
          <p:nvPr/>
        </p:nvSpPr>
        <p:spPr bwMode="auto">
          <a:xfrm>
            <a:off x="1687390" y="4320207"/>
            <a:ext cx="885698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hayvan sulanacak yer, </a:t>
            </a:r>
            <a:r>
              <a:rPr lang="tr-TR" altLang="tr-TR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yalak</a:t>
            </a:r>
            <a:endParaRPr lang="tr-TR" altLang="tr-TR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267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xmlns="" id="{5DE950F9-843D-835A-3BE0-8A1EB1F87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6" descr="Kaşgarlı mahmud kimdir - reset-sec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Dikdörtgen 1"/>
          <p:cNvSpPr>
            <a:spLocks noChangeArrowheads="1"/>
          </p:cNvSpPr>
          <p:nvPr/>
        </p:nvSpPr>
        <p:spPr bwMode="auto">
          <a:xfrm>
            <a:off x="539664" y="4546195"/>
            <a:ext cx="986509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1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arkadaş</a:t>
            </a:r>
            <a:r>
              <a:rPr lang="tr-TR" altLang="tr-TR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altLang="tr-TR" sz="1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 </a:t>
            </a:r>
            <a:endParaRPr lang="tr-TR" altLang="tr-TR" sz="1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https://beyinsizler.net/wp-content/uploads/2018/09/divanul_lugatit_turk_icin_oldurulen_bilim-adamlar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56" y="287759"/>
            <a:ext cx="8208912" cy="458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886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44BC6731-7A3A-4753-B70C-BAB1CDF7032D}"/>
              </a:ext>
            </a:extLst>
          </p:cNvPr>
          <p:cNvSpPr/>
          <p:nvPr/>
        </p:nvSpPr>
        <p:spPr>
          <a:xfrm>
            <a:off x="6552332" y="2685371"/>
            <a:ext cx="3427909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1" hangingPunct="1">
              <a:spcBef>
                <a:spcPct val="20000"/>
              </a:spcBef>
              <a:buAutoNum type="arabicPeriod"/>
            </a:pPr>
            <a:endParaRPr lang="tr-TR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tr-TR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ayt Numarası Yer Tutucusu 1">
            <a:extLst>
              <a:ext uri="{FF2B5EF4-FFF2-40B4-BE49-F238E27FC236}">
                <a16:creationId xmlns:a16="http://schemas.microsoft.com/office/drawing/2014/main" xmlns="" id="{EF9036BD-203E-32BA-3029-DA60758D38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30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ikdörtgen 1"/>
          <p:cNvSpPr>
            <a:spLocks noChangeArrowheads="1"/>
          </p:cNvSpPr>
          <p:nvPr/>
        </p:nvSpPr>
        <p:spPr bwMode="auto">
          <a:xfrm>
            <a:off x="1969176" y="3888159"/>
            <a:ext cx="763359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tamga  </a:t>
            </a:r>
          </a:p>
        </p:txBody>
      </p:sp>
      <p:pic>
        <p:nvPicPr>
          <p:cNvPr id="13" name="Picture 2" descr="Kaşgarlı Mahm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88" y="139066"/>
            <a:ext cx="8857332" cy="400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416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44BC6731-7A3A-4753-B70C-BAB1CDF7032D}"/>
              </a:ext>
            </a:extLst>
          </p:cNvPr>
          <p:cNvSpPr/>
          <p:nvPr/>
        </p:nvSpPr>
        <p:spPr>
          <a:xfrm>
            <a:off x="6552332" y="2685371"/>
            <a:ext cx="3427909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1" hangingPunct="1">
              <a:spcBef>
                <a:spcPct val="20000"/>
              </a:spcBef>
              <a:buAutoNum type="arabicPeriod"/>
            </a:pPr>
            <a:endParaRPr lang="tr-TR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tr-TR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ayt Numarası Yer Tutucusu 1">
            <a:extLst>
              <a:ext uri="{FF2B5EF4-FFF2-40B4-BE49-F238E27FC236}">
                <a16:creationId xmlns:a16="http://schemas.microsoft.com/office/drawing/2014/main" xmlns="" id="{EF9036BD-203E-32BA-3029-DA60758D38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31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Kaşgarlı Mahm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88" y="139066"/>
            <a:ext cx="8857332" cy="400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kdörtgen 1"/>
          <p:cNvSpPr>
            <a:spLocks noChangeArrowheads="1"/>
          </p:cNvSpPr>
          <p:nvPr/>
        </p:nvSpPr>
        <p:spPr bwMode="auto">
          <a:xfrm>
            <a:off x="503660" y="3960167"/>
            <a:ext cx="1044116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damga, hakanın ve başkalarının </a:t>
            </a:r>
            <a:r>
              <a:rPr lang="tr-TR" altLang="tr-TR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damgası </a:t>
            </a:r>
            <a:endParaRPr lang="tr-TR" altLang="tr-TR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92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1">
            <a:extLst>
              <a:ext uri="{FF2B5EF4-FFF2-40B4-BE49-F238E27FC236}">
                <a16:creationId xmlns:a16="http://schemas.microsoft.com/office/drawing/2014/main" xmlns="" id="{F1D2E749-A53B-8C3E-1617-05F04312F1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32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0" y="215750"/>
            <a:ext cx="5954928" cy="6048673"/>
          </a:xfrm>
          <a:prstGeom prst="rect">
            <a:avLst/>
          </a:prstGeom>
        </p:spPr>
      </p:pic>
      <p:sp>
        <p:nvSpPr>
          <p:cNvPr id="10" name="Dikdörtgen 1"/>
          <p:cNvSpPr>
            <a:spLocks noChangeArrowheads="1"/>
          </p:cNvSpPr>
          <p:nvPr/>
        </p:nvSpPr>
        <p:spPr bwMode="auto">
          <a:xfrm>
            <a:off x="3744020" y="1871935"/>
            <a:ext cx="914536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ulug </a:t>
            </a:r>
          </a:p>
        </p:txBody>
      </p:sp>
    </p:spTree>
    <p:extLst>
      <p:ext uri="{BB962C8B-B14F-4D97-AF65-F5344CB8AC3E}">
        <p14:creationId xmlns:p14="http://schemas.microsoft.com/office/powerpoint/2010/main" val="3679034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0" y="215750"/>
            <a:ext cx="5954928" cy="6048673"/>
          </a:xfrm>
          <a:prstGeom prst="rect">
            <a:avLst/>
          </a:prstGeom>
        </p:spPr>
      </p:pic>
      <p:sp>
        <p:nvSpPr>
          <p:cNvPr id="10" name="Dikdörtgen 1"/>
          <p:cNvSpPr>
            <a:spLocks noChangeArrowheads="1"/>
          </p:cNvSpPr>
          <p:nvPr/>
        </p:nvSpPr>
        <p:spPr bwMode="auto">
          <a:xfrm>
            <a:off x="5544220" y="569700"/>
            <a:ext cx="5833393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ulu, büyük, yüce, büyüklük, </a:t>
            </a:r>
            <a:r>
              <a:rPr lang="tr-TR" altLang="tr-TR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ululuk </a:t>
            </a:r>
            <a:endParaRPr lang="tr-TR" altLang="tr-TR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752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13" y="117668"/>
            <a:ext cx="7272808" cy="4130531"/>
          </a:xfrm>
          <a:prstGeom prst="rect">
            <a:avLst/>
          </a:prstGeom>
        </p:spPr>
      </p:pic>
      <p:sp>
        <p:nvSpPr>
          <p:cNvPr id="7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34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kdörtgen 1"/>
          <p:cNvSpPr>
            <a:spLocks noChangeArrowheads="1"/>
          </p:cNvSpPr>
          <p:nvPr/>
        </p:nvSpPr>
        <p:spPr bwMode="auto">
          <a:xfrm>
            <a:off x="935535" y="4037399"/>
            <a:ext cx="914536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yélmek</a:t>
            </a:r>
          </a:p>
        </p:txBody>
      </p:sp>
    </p:spTree>
    <p:extLst>
      <p:ext uri="{BB962C8B-B14F-4D97-AF65-F5344CB8AC3E}">
        <p14:creationId xmlns:p14="http://schemas.microsoft.com/office/powerpoint/2010/main" val="1601678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13" y="117668"/>
            <a:ext cx="7272808" cy="4130531"/>
          </a:xfrm>
          <a:prstGeom prst="rect">
            <a:avLst/>
          </a:prstGeom>
        </p:spPr>
      </p:pic>
      <p:sp>
        <p:nvSpPr>
          <p:cNvPr id="7" name="Slayt Numarası Yer Tutucusu 1"/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35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kdörtgen 1"/>
          <p:cNvSpPr>
            <a:spLocks noChangeArrowheads="1"/>
          </p:cNvSpPr>
          <p:nvPr/>
        </p:nvSpPr>
        <p:spPr bwMode="auto">
          <a:xfrm>
            <a:off x="935534" y="4037399"/>
            <a:ext cx="993727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1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koşmak</a:t>
            </a:r>
            <a:endParaRPr lang="tr-TR" altLang="tr-TR" sz="1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87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1">
            <a:extLst>
              <a:ext uri="{FF2B5EF4-FFF2-40B4-BE49-F238E27FC236}">
                <a16:creationId xmlns:a16="http://schemas.microsoft.com/office/drawing/2014/main" xmlns="" id="{1A068C1E-9128-0C42-E019-057CBA48BF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36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ikdörtgen 1"/>
          <p:cNvSpPr>
            <a:spLocks noChangeArrowheads="1"/>
          </p:cNvSpPr>
          <p:nvPr/>
        </p:nvSpPr>
        <p:spPr bwMode="auto">
          <a:xfrm>
            <a:off x="-1872604" y="1511895"/>
            <a:ext cx="914536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 </a:t>
            </a:r>
            <a:r>
              <a:rPr lang="tr-TR" altLang="tr-TR" sz="1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</a:t>
            </a:r>
            <a:r>
              <a:rPr lang="tr-TR" altLang="tr-TR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Picture 2" descr="Divani Lügati't-Türk&quot;ün 950. yılı UNESCO çerçevesinde kutlanacak - Haber  N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92" y="0"/>
            <a:ext cx="5328196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813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1">
            <a:extLst>
              <a:ext uri="{FF2B5EF4-FFF2-40B4-BE49-F238E27FC236}">
                <a16:creationId xmlns:a16="http://schemas.microsoft.com/office/drawing/2014/main" xmlns="" id="{1A068C1E-9128-0C42-E019-057CBA48BF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37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 descr="Divani Lügati't-Türk&quot;ün 950. yılı UNESCO çerçevesinde kutlanacak - Haber  N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92" y="0"/>
            <a:ext cx="5328196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kdörtgen 1"/>
          <p:cNvSpPr>
            <a:spLocks noChangeArrowheads="1"/>
          </p:cNvSpPr>
          <p:nvPr/>
        </p:nvSpPr>
        <p:spPr bwMode="auto">
          <a:xfrm>
            <a:off x="10110" y="0"/>
            <a:ext cx="6182181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1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çabuk çabuk yürümede çıkan </a:t>
            </a:r>
            <a:r>
              <a:rPr lang="tr-TR" altLang="tr-TR" sz="1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</a:t>
            </a:r>
            <a:endParaRPr lang="tr-TR" altLang="tr-TR" sz="1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12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1">
            <a:extLst>
              <a:ext uri="{FF2B5EF4-FFF2-40B4-BE49-F238E27FC236}">
                <a16:creationId xmlns:a16="http://schemas.microsoft.com/office/drawing/2014/main" xmlns="" id="{B48CE0AD-902C-4F63-5050-ED9CCD0045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60" y="72032"/>
            <a:ext cx="5616228" cy="6048375"/>
          </a:xfrm>
          <a:prstGeom prst="rect">
            <a:avLst/>
          </a:prstGeom>
        </p:spPr>
      </p:pic>
      <p:sp>
        <p:nvSpPr>
          <p:cNvPr id="13" name="Dikdörtgen 1"/>
          <p:cNvSpPr>
            <a:spLocks noChangeArrowheads="1"/>
          </p:cNvSpPr>
          <p:nvPr/>
        </p:nvSpPr>
        <p:spPr bwMode="auto">
          <a:xfrm>
            <a:off x="0" y="2087959"/>
            <a:ext cx="59042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aglamak </a:t>
            </a:r>
          </a:p>
        </p:txBody>
      </p:sp>
    </p:spTree>
    <p:extLst>
      <p:ext uri="{BB962C8B-B14F-4D97-AF65-F5344CB8AC3E}">
        <p14:creationId xmlns:p14="http://schemas.microsoft.com/office/powerpoint/2010/main" val="3280145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1">
            <a:extLst>
              <a:ext uri="{FF2B5EF4-FFF2-40B4-BE49-F238E27FC236}">
                <a16:creationId xmlns:a16="http://schemas.microsoft.com/office/drawing/2014/main" xmlns="" id="{B48CE0AD-902C-4F63-5050-ED9CCD0045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6" y="72032"/>
            <a:ext cx="4752132" cy="6048375"/>
          </a:xfrm>
          <a:prstGeom prst="rect">
            <a:avLst/>
          </a:prstGeom>
        </p:spPr>
      </p:pic>
      <p:sp>
        <p:nvSpPr>
          <p:cNvPr id="13" name="Dikdörtgen 1"/>
          <p:cNvSpPr>
            <a:spLocks noChangeArrowheads="1"/>
          </p:cNvSpPr>
          <p:nvPr/>
        </p:nvSpPr>
        <p:spPr bwMode="auto">
          <a:xfrm>
            <a:off x="0" y="431775"/>
            <a:ext cx="676835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altLang="tr-TR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yalnız olmak, bo; </a:t>
            </a:r>
            <a:r>
              <a:rPr lang="pl-PL" altLang="tr-TR" sz="1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olmak</a:t>
            </a:r>
            <a:r>
              <a:rPr lang="tr-TR" altLang="tr-TR" sz="1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altLang="tr-TR" sz="1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972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1">
            <a:extLst>
              <a:ext uri="{FF2B5EF4-FFF2-40B4-BE49-F238E27FC236}">
                <a16:creationId xmlns:a16="http://schemas.microsoft.com/office/drawing/2014/main" xmlns="" id="{434D79C8-C77C-DB37-6251-AE3DD70B9A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52332" cy="6480175"/>
          </a:xfrm>
          <a:prstGeom prst="rect">
            <a:avLst/>
          </a:prstGeom>
        </p:spPr>
      </p:pic>
      <p:sp>
        <p:nvSpPr>
          <p:cNvPr id="11" name="Dikdörtgen 1"/>
          <p:cNvSpPr>
            <a:spLocks noChangeArrowheads="1"/>
          </p:cNvSpPr>
          <p:nvPr/>
        </p:nvSpPr>
        <p:spPr bwMode="auto">
          <a:xfrm>
            <a:off x="7560444" y="1799927"/>
            <a:ext cx="298868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 </a:t>
            </a:r>
          </a:p>
        </p:txBody>
      </p:sp>
    </p:spTree>
    <p:extLst>
      <p:ext uri="{BB962C8B-B14F-4D97-AF65-F5344CB8AC3E}">
        <p14:creationId xmlns:p14="http://schemas.microsoft.com/office/powerpoint/2010/main" val="89998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1">
            <a:extLst>
              <a:ext uri="{FF2B5EF4-FFF2-40B4-BE49-F238E27FC236}">
                <a16:creationId xmlns:a16="http://schemas.microsoft.com/office/drawing/2014/main" xmlns="" id="{434D79C8-C77C-DB37-6251-AE3DD70B9A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27"/>
            <a:ext cx="6049021" cy="6192415"/>
          </a:xfrm>
          <a:prstGeom prst="rect">
            <a:avLst/>
          </a:prstGeom>
        </p:spPr>
      </p:pic>
      <p:sp>
        <p:nvSpPr>
          <p:cNvPr id="11" name="Dikdörtgen 1"/>
          <p:cNvSpPr>
            <a:spLocks noChangeArrowheads="1"/>
          </p:cNvSpPr>
          <p:nvPr/>
        </p:nvSpPr>
        <p:spPr bwMode="auto">
          <a:xfrm>
            <a:off x="5709465" y="375278"/>
            <a:ext cx="583190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kuş ve hayvan </a:t>
            </a:r>
            <a:r>
              <a:rPr lang="tr-TR" altLang="tr-TR" sz="1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yavrusu </a:t>
            </a:r>
            <a:endParaRPr lang="tr-TR" altLang="tr-TR" sz="1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756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1">
            <a:extLst>
              <a:ext uri="{FF2B5EF4-FFF2-40B4-BE49-F238E27FC236}">
                <a16:creationId xmlns:a16="http://schemas.microsoft.com/office/drawing/2014/main" xmlns="" id="{85B4C1A0-3A51-BC04-27EA-836FFB94A7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0"/>
          <a:stretch/>
        </p:blipFill>
        <p:spPr>
          <a:xfrm>
            <a:off x="2015827" y="33120"/>
            <a:ext cx="7396177" cy="3728398"/>
          </a:xfrm>
          <a:prstGeom prst="rect">
            <a:avLst/>
          </a:prstGeom>
        </p:spPr>
      </p:pic>
      <p:sp>
        <p:nvSpPr>
          <p:cNvPr id="10" name="Dikdörtgen 1"/>
          <p:cNvSpPr>
            <a:spLocks noChangeArrowheads="1"/>
          </p:cNvSpPr>
          <p:nvPr/>
        </p:nvSpPr>
        <p:spPr bwMode="auto">
          <a:xfrm>
            <a:off x="1141234" y="3960167"/>
            <a:ext cx="914536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çıgay  </a:t>
            </a:r>
          </a:p>
        </p:txBody>
      </p:sp>
    </p:spTree>
    <p:extLst>
      <p:ext uri="{BB962C8B-B14F-4D97-AF65-F5344CB8AC3E}">
        <p14:creationId xmlns:p14="http://schemas.microsoft.com/office/powerpoint/2010/main" val="2067047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1">
            <a:extLst>
              <a:ext uri="{FF2B5EF4-FFF2-40B4-BE49-F238E27FC236}">
                <a16:creationId xmlns:a16="http://schemas.microsoft.com/office/drawing/2014/main" xmlns="" id="{85B4C1A0-3A51-BC04-27EA-836FFB94A7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25088" y="6048375"/>
            <a:ext cx="1152525" cy="431800"/>
          </a:xfrm>
          <a:noFill/>
        </p:spPr>
        <p:txBody>
          <a:bodyPr/>
          <a:lstStyle>
            <a:lvl1pPr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13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3100" indent="-215900"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3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75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47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1900" indent="-2159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315A1-6710-4B9E-8EAE-4CC041DC99E1}" type="slidenum">
              <a:rPr lang="tr-TR" altLang="tr-TR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r>
              <a:rPr lang="tr-TR" alt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/37</a:t>
            </a:r>
            <a:endParaRPr lang="tr-TR" alt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0"/>
          <a:stretch/>
        </p:blipFill>
        <p:spPr>
          <a:xfrm>
            <a:off x="2015827" y="33120"/>
            <a:ext cx="7396177" cy="3728398"/>
          </a:xfrm>
          <a:prstGeom prst="rect">
            <a:avLst/>
          </a:prstGeom>
        </p:spPr>
      </p:pic>
      <p:sp>
        <p:nvSpPr>
          <p:cNvPr id="10" name="Dikdörtgen 1"/>
          <p:cNvSpPr>
            <a:spLocks noChangeArrowheads="1"/>
          </p:cNvSpPr>
          <p:nvPr/>
        </p:nvSpPr>
        <p:spPr bwMode="auto">
          <a:xfrm>
            <a:off x="0" y="3526372"/>
            <a:ext cx="1152048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r-TR" altLang="tr-TR" sz="1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fakir, </a:t>
            </a:r>
            <a:r>
              <a:rPr lang="tr-TR" altLang="tr-TR" sz="1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yoksul  </a:t>
            </a:r>
          </a:p>
          <a:p>
            <a:pPr algn="ctr"/>
            <a:r>
              <a:rPr lang="tr-TR" altLang="tr-TR" sz="10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bkz</a:t>
            </a:r>
            <a:r>
              <a:rPr lang="tr-TR" altLang="tr-TR" sz="1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tr-TR" altLang="tr-TR" sz="1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çıgan</a:t>
            </a:r>
            <a:r>
              <a:rPr lang="tr-TR" altLang="tr-TR" sz="1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altLang="tr-TR" sz="1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tr-TR" altLang="tr-TR" sz="1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45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AT FAALIYETLERI">
  <a:themeElements>
    <a:clrScheme name="ATAT FAALIYETLERI 7">
      <a:dk1>
        <a:srgbClr val="000000"/>
      </a:dk1>
      <a:lt1>
        <a:srgbClr val="FFFFFF"/>
      </a:lt1>
      <a:dk2>
        <a:srgbClr val="FF0000"/>
      </a:dk2>
      <a:lt2>
        <a:srgbClr val="FFFFFF"/>
      </a:lt2>
      <a:accent1>
        <a:srgbClr val="FFFF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0000"/>
      </a:accent6>
      <a:hlink>
        <a:srgbClr val="0000FF"/>
      </a:hlink>
      <a:folHlink>
        <a:srgbClr val="0000FF"/>
      </a:folHlink>
    </a:clrScheme>
    <a:fontScheme name="ATAT FAALIYETLER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TAT FAALIYETLERI 1">
        <a:dk1>
          <a:srgbClr val="000080"/>
        </a:dk1>
        <a:lt1>
          <a:srgbClr val="FFFFFF"/>
        </a:lt1>
        <a:dk2>
          <a:srgbClr val="000000"/>
        </a:dk2>
        <a:lt2>
          <a:srgbClr val="FFCC66"/>
        </a:lt2>
        <a:accent1>
          <a:srgbClr val="3366FF"/>
        </a:accent1>
        <a:accent2>
          <a:srgbClr val="00CCCC"/>
        </a:accent2>
        <a:accent3>
          <a:srgbClr val="AAAAAA"/>
        </a:accent3>
        <a:accent4>
          <a:srgbClr val="DADADA"/>
        </a:accent4>
        <a:accent5>
          <a:srgbClr val="ADB8FF"/>
        </a:accent5>
        <a:accent6>
          <a:srgbClr val="00B9B9"/>
        </a:accent6>
        <a:hlink>
          <a:srgbClr val="FF0033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AT FAALIYETLERI 2">
        <a:dk1>
          <a:srgbClr val="000066"/>
        </a:dk1>
        <a:lt1>
          <a:srgbClr val="99CCFF"/>
        </a:lt1>
        <a:dk2>
          <a:srgbClr val="3366CC"/>
        </a:dk2>
        <a:lt2>
          <a:srgbClr val="000080"/>
        </a:lt2>
        <a:accent1>
          <a:srgbClr val="CCECFF"/>
        </a:accent1>
        <a:accent2>
          <a:srgbClr val="CCFFCC"/>
        </a:accent2>
        <a:accent3>
          <a:srgbClr val="CAE2FF"/>
        </a:accent3>
        <a:accent4>
          <a:srgbClr val="000056"/>
        </a:accent4>
        <a:accent5>
          <a:srgbClr val="E2F4FF"/>
        </a:accent5>
        <a:accent6>
          <a:srgbClr val="B9E7B9"/>
        </a:accent6>
        <a:hlink>
          <a:srgbClr val="FFCC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AT FAALIYETLERI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EAEAEA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8B8B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AT FAALIYETLERI 4">
        <a:dk1>
          <a:srgbClr val="000000"/>
        </a:dk1>
        <a:lt1>
          <a:srgbClr val="FFFFFF"/>
        </a:lt1>
        <a:dk2>
          <a:srgbClr val="003366"/>
        </a:dk2>
        <a:lt2>
          <a:srgbClr val="FF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AT FAALIYETLERI 5">
        <a:dk1>
          <a:srgbClr val="000000"/>
        </a:dk1>
        <a:lt1>
          <a:srgbClr val="0099FF"/>
        </a:lt1>
        <a:dk2>
          <a:srgbClr val="000099"/>
        </a:dk2>
        <a:lt2>
          <a:srgbClr val="000066"/>
        </a:lt2>
        <a:accent1>
          <a:srgbClr val="99CCFF"/>
        </a:accent1>
        <a:accent2>
          <a:srgbClr val="FFFFCC"/>
        </a:accent2>
        <a:accent3>
          <a:srgbClr val="AACAFF"/>
        </a:accent3>
        <a:accent4>
          <a:srgbClr val="000000"/>
        </a:accent4>
        <a:accent5>
          <a:srgbClr val="CAE2FF"/>
        </a:accent5>
        <a:accent6>
          <a:srgbClr val="E7E7B9"/>
        </a:accent6>
        <a:hlink>
          <a:srgbClr val="00CCCC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AT FAALIYETLERI 6">
        <a:dk1>
          <a:srgbClr val="000000"/>
        </a:dk1>
        <a:lt1>
          <a:srgbClr val="FFFFFF"/>
        </a:lt1>
        <a:dk2>
          <a:srgbClr val="660066"/>
        </a:dk2>
        <a:lt2>
          <a:srgbClr val="FFCC66"/>
        </a:lt2>
        <a:accent1>
          <a:srgbClr val="6600CC"/>
        </a:accent1>
        <a:accent2>
          <a:srgbClr val="0099CC"/>
        </a:accent2>
        <a:accent3>
          <a:srgbClr val="B8AAB8"/>
        </a:accent3>
        <a:accent4>
          <a:srgbClr val="DADADA"/>
        </a:accent4>
        <a:accent5>
          <a:srgbClr val="B8AAE2"/>
        </a:accent5>
        <a:accent6>
          <a:srgbClr val="008AB9"/>
        </a:accent6>
        <a:hlink>
          <a:srgbClr val="CC66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AT FAALIYETLERI 7">
        <a:dk1>
          <a:srgbClr val="000000"/>
        </a:dk1>
        <a:lt1>
          <a:srgbClr val="FFFFFF"/>
        </a:lt1>
        <a:dk2>
          <a:srgbClr val="FF0000"/>
        </a:dk2>
        <a:lt2>
          <a:srgbClr val="FFFFFF"/>
        </a:lt2>
        <a:accent1>
          <a:srgbClr val="FFFFFF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0000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5316</TotalTime>
  <Words>219</Words>
  <Application>Microsoft Office PowerPoint</Application>
  <PresentationFormat>Özel</PresentationFormat>
  <Paragraphs>116</Paragraphs>
  <Slides>37</Slides>
  <Notes>37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3" baseType="lpstr">
      <vt:lpstr>Arial</vt:lpstr>
      <vt:lpstr>Arial Tur</vt:lpstr>
      <vt:lpstr>Söhne</vt:lpstr>
      <vt:lpstr>Times New Roman</vt:lpstr>
      <vt:lpstr>Wingdings</vt:lpstr>
      <vt:lpstr>ATAT FAALIYETLERI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MALTEPE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Maltepe Askeri Lisesi Komutanlığı</dc:title>
  <dc:creator>ALPER ERKAYA</dc:creator>
  <cp:keywords>a18c!?1475tx0099m2@0R6t+85nYz&amp;3El!K%AQx2x5hT#2O0fTr$=gWb</cp:keywords>
  <cp:lastModifiedBy>Hp</cp:lastModifiedBy>
  <cp:revision>420</cp:revision>
  <cp:lastPrinted>2022-08-31T11:25:44Z</cp:lastPrinted>
  <dcterms:created xsi:type="dcterms:W3CDTF">2001-07-16T22:18:46Z</dcterms:created>
  <dcterms:modified xsi:type="dcterms:W3CDTF">2024-01-12T07:07:30Z</dcterms:modified>
</cp:coreProperties>
</file>